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7030A0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134889124233966E-2"/>
          <c:y val="0.20438530090246362"/>
          <c:w val="0.89548736423796094"/>
          <c:h val="0.710651739365837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B-4AE4-AFB0-82F45AF45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2D050"/>
          </a:solidFill>
          <a:latin typeface="文鼎中特圓" panose="020B0609010101010101" pitchFamily="49" charset="-120"/>
          <a:ea typeface="文鼎中特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救救北極熊</a:t>
            </a:r>
            <a:endParaRPr lang="en-US" sz="36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特圓" panose="020B0609010101010101" pitchFamily="49" charset="-120"/>
                <a:ea typeface="文鼎特圓" panose="020B0609010101010101" pitchFamily="49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038290"/>
              </p:ext>
            </p:extLst>
          </p:nvPr>
        </p:nvGraphicFramePr>
        <p:xfrm>
          <a:off x="1025237" y="2032635"/>
          <a:ext cx="7121236" cy="389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40588"/>
              </p:ext>
            </p:extLst>
          </p:nvPr>
        </p:nvGraphicFramePr>
        <p:xfrm>
          <a:off x="1319924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685327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98625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517747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b="0" i="0" u="none" strike="noStrike" dirty="0">
                          <a:solidFill>
                            <a:srgbClr val="7030A0"/>
                          </a:solidFill>
                          <a:effectLst/>
                          <a:latin typeface="文鼎粗圓" panose="020B0609010101010101" pitchFamily="49" charset="-120"/>
                          <a:ea typeface="文鼎粗圓" panose="020B0609010101010101" pitchFamily="49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63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57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05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344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453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336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6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226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645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文鼎中圓" panose="020B0609010101010101" pitchFamily="49" charset="-120"/>
                          <a:ea typeface="文鼎中圓" panose="020B0609010101010101" pitchFamily="49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37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Lucida Sans</vt:lpstr>
      <vt:lpstr>文鼎中特圓</vt:lpstr>
      <vt:lpstr>文鼎中圓</vt:lpstr>
      <vt:lpstr>文鼎特圓</vt:lpstr>
      <vt:lpstr>文鼎甜妞體P</vt:lpstr>
      <vt:lpstr>文鼎粗圓</vt:lpstr>
      <vt:lpstr>文鼎超圓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2019-12-12T02:16:29Z</dcterms:modified>
</cp:coreProperties>
</file>