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6000">
                  <a:srgbClr val="FF0000"/>
                </a:gs>
                <a:gs pos="58000">
                  <a:srgbClr val="FFC0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9-4C48-B5E1-FA79D9807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C000"/>
          </a:solidFill>
          <a:latin typeface="清松手寫體2" panose="00000500000000000000" pitchFamily="2" charset="-120"/>
          <a:ea typeface="清松手寫體2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文鼎細鋼筆行楷" panose="020B0602010101010101" pitchFamily="34" charset="-120"/>
          <a:ea typeface="文鼎細鋼筆行楷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696707"/>
              </p:ext>
            </p:extLst>
          </p:nvPr>
        </p:nvGraphicFramePr>
        <p:xfrm>
          <a:off x="2019300" y="2032635"/>
          <a:ext cx="5105400" cy="279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37355"/>
              </p:ext>
            </p:extLst>
          </p:nvPr>
        </p:nvGraphicFramePr>
        <p:xfrm>
          <a:off x="1530885" y="1757218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84540673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58310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6149849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995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9585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4009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992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7170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9659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6703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5478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90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40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文鼎細鋼筆行楷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2019-12-12T02:16:38Z</dcterms:modified>
</cp:coreProperties>
</file>