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r>
              <a:rPr lang="zh-TW" altLang="en-US" sz="24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年</a:t>
            </a:r>
            <a:r>
              <a:rPr lang="zh-TW" altLang="en-US" sz="2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平均溫度</a:t>
            </a:r>
          </a:p>
        </c:rich>
      </c:tx>
      <c:layout>
        <c:manualLayout>
          <c:xMode val="edge"/>
          <c:yMode val="edge"/>
          <c:x val="0.36037832990494911"/>
          <c:y val="4.1479931602080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2-4D72-8C33-88D251170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76143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...</a:t>
            </a: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420536" y="3213246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3366FF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清松手寫體1" panose="00000500000000000000" pitchFamily="2" charset="-120"/>
                <a:ea typeface="清松手寫體1" panose="00000500000000000000" pitchFamily="2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清松手寫體1" panose="00000500000000000000" pitchFamily="2" charset="-120"/>
              <a:ea typeface="清松手寫體1" panose="00000500000000000000" pitchFamily="2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130263"/>
              </p:ext>
            </p:extLst>
          </p:nvPr>
        </p:nvGraphicFramePr>
        <p:xfrm>
          <a:off x="1704109" y="1902558"/>
          <a:ext cx="5912406" cy="398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人類的文明與科技，像汽車、工廠、飛機、發電廠</a:t>
            </a:r>
            <a:r>
              <a:rPr lang="en-US" altLang="zh-TW" sz="32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……</a:t>
            </a:r>
            <a:r>
              <a:rPr lang="zh-TW" altLang="en-US" sz="32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6728" y="535431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43384"/>
              </p:ext>
            </p:extLst>
          </p:nvPr>
        </p:nvGraphicFramePr>
        <p:xfrm>
          <a:off x="1759528" y="1493351"/>
          <a:ext cx="6293706" cy="418615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19672">
                  <a:extLst>
                    <a:ext uri="{9D8B030D-6E8A-4147-A177-3AD203B41FA5}">
                      <a16:colId xmlns:a16="http://schemas.microsoft.com/office/drawing/2014/main" val="1524349673"/>
                    </a:ext>
                  </a:extLst>
                </a:gridCol>
                <a:gridCol w="2974034">
                  <a:extLst>
                    <a:ext uri="{9D8B030D-6E8A-4147-A177-3AD203B41FA5}">
                      <a16:colId xmlns:a16="http://schemas.microsoft.com/office/drawing/2014/main" val="3752367391"/>
                    </a:ext>
                  </a:extLst>
                </a:gridCol>
              </a:tblGrid>
              <a:tr h="43330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 smtClean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r>
                        <a:rPr lang="zh-TW" altLang="en-US" sz="2400" u="none" strike="noStrike" dirty="0" smtClean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ㄇ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9900595"/>
                  </a:ext>
                </a:extLst>
              </a:tr>
              <a:tr h="365634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32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546221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7045309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6644484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9395532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632336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2472032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26562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8250047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1292500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991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229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Lucida Sans</vt:lpstr>
      <vt:lpstr>清松手寫體1</vt:lpstr>
      <vt:lpstr>微軟正黑體</vt:lpstr>
      <vt:lpstr>新細明體</vt:lpstr>
      <vt:lpstr>Arial</vt:lpstr>
      <vt:lpstr>Calibri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2019-12-12T02:16:36Z</dcterms:modified>
</cp:coreProperties>
</file>