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200" dirty="0">
                <a:solidFill>
                  <a:srgbClr val="FF00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E3-4DD2-AE6D-7AD59C613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文鼎甜妞體P" panose="020B0602010101010101" pitchFamily="34" charset="-120"/>
                <a:ea typeface="文鼎甜妞體P" panose="020B0602010101010101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-5191" y="2671535"/>
            <a:ext cx="3413409" cy="2912288"/>
          </a:xfrm>
          <a:prstGeom prst="cloudCallout">
            <a:avLst>
              <a:gd name="adj1" fmla="val 73033"/>
              <a:gd name="adj2" fmla="val 17752"/>
            </a:avLst>
          </a:prstGeom>
          <a:solidFill>
            <a:schemeClr val="accent2">
              <a:lumMod val="50000"/>
            </a:schemeClr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8000" b="1" dirty="0">
                <a:solidFill>
                  <a:srgbClr val="FF0000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8000" dirty="0">
              <a:solidFill>
                <a:srgbClr val="FF0000"/>
              </a:solidFill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223401"/>
              </p:ext>
            </p:extLst>
          </p:nvPr>
        </p:nvGraphicFramePr>
        <p:xfrm>
          <a:off x="429491" y="1759527"/>
          <a:ext cx="7813964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038919"/>
              </p:ext>
            </p:extLst>
          </p:nvPr>
        </p:nvGraphicFramePr>
        <p:xfrm>
          <a:off x="2119745" y="1646382"/>
          <a:ext cx="5500254" cy="5101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254">
                  <a:extLst>
                    <a:ext uri="{9D8B030D-6E8A-4147-A177-3AD203B41FA5}">
                      <a16:colId xmlns:a16="http://schemas.microsoft.com/office/drawing/2014/main" val="16097992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413297214"/>
                    </a:ext>
                  </a:extLst>
                </a:gridCol>
              </a:tblGrid>
              <a:tr h="713604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4800" b="0" i="0" u="none" strike="noStrike" dirty="0">
                          <a:solidFill>
                            <a:srgbClr val="FFFF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方法</a:t>
                      </a: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4800" b="0" i="0" u="none" strike="noStrike" dirty="0">
                          <a:solidFill>
                            <a:srgbClr val="7030A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口訣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700728"/>
                  </a:ext>
                </a:extLst>
              </a:tr>
              <a:tr h="361388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zh-TW" altLang="en-US" sz="4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節能減碳救地球</a:t>
                      </a: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新藝體" panose="020B0609010101010101" pitchFamily="49" charset="-120"/>
                          <a:ea typeface="文鼎新藝體" panose="020B0609010101010101" pitchFamily="49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2221523"/>
                  </a:ext>
                </a:extLst>
              </a:tr>
              <a:tr h="3613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新藝體" panose="020B0609010101010101" pitchFamily="49" charset="-120"/>
                          <a:ea typeface="文鼎新藝體" panose="020B0609010101010101" pitchFamily="49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187632"/>
                  </a:ext>
                </a:extLst>
              </a:tr>
              <a:tr h="3613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新藝體" panose="020B0609010101010101" pitchFamily="49" charset="-120"/>
                          <a:ea typeface="文鼎新藝體" panose="020B0609010101010101" pitchFamily="49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4486022"/>
                  </a:ext>
                </a:extLst>
              </a:tr>
              <a:tr h="3613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新藝體" panose="020B0609010101010101" pitchFamily="49" charset="-120"/>
                          <a:ea typeface="文鼎新藝體" panose="020B0609010101010101" pitchFamily="49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3410690"/>
                  </a:ext>
                </a:extLst>
              </a:tr>
              <a:tr h="3613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新藝體" panose="020B0609010101010101" pitchFamily="49" charset="-120"/>
                          <a:ea typeface="文鼎新藝體" panose="020B0609010101010101" pitchFamily="49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686876"/>
                  </a:ext>
                </a:extLst>
              </a:tr>
              <a:tr h="3613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新藝體" panose="020B0609010101010101" pitchFamily="49" charset="-120"/>
                          <a:ea typeface="文鼎新藝體" panose="020B0609010101010101" pitchFamily="49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2673756"/>
                  </a:ext>
                </a:extLst>
              </a:tr>
              <a:tr h="3613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新藝體" panose="020B0609010101010101" pitchFamily="49" charset="-120"/>
                          <a:ea typeface="文鼎新藝體" panose="020B0609010101010101" pitchFamily="49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5204432"/>
                  </a:ext>
                </a:extLst>
              </a:tr>
              <a:tr h="3613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新藝體" panose="020B0609010101010101" pitchFamily="49" charset="-120"/>
                          <a:ea typeface="文鼎新藝體" panose="020B0609010101010101" pitchFamily="49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5546720"/>
                  </a:ext>
                </a:extLst>
              </a:tr>
              <a:tr h="3613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新藝體" panose="020B0609010101010101" pitchFamily="49" charset="-120"/>
                          <a:ea typeface="文鼎新藝體" panose="020B0609010101010101" pitchFamily="49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4816498"/>
                  </a:ext>
                </a:extLst>
              </a:tr>
              <a:tr h="9832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新藝體" panose="020B0609010101010101" pitchFamily="49" charset="-120"/>
                          <a:ea typeface="文鼎新藝體" panose="020B0609010101010101" pitchFamily="49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7315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文鼎甜妞體P</vt:lpstr>
      <vt:lpstr>文鼎新藝體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2019-12-12T02:16:39Z</dcterms:modified>
</cp:coreProperties>
</file>