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00"/>
    <a:srgbClr val="99FF33"/>
    <a:srgbClr val="FF99CC"/>
    <a:srgbClr val="00FFFF"/>
    <a:srgbClr val="CCFF66"/>
    <a:srgbClr val="FF3300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99CC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5054195449075731"/>
          <c:y val="8.661128076683184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903989974204372E-2"/>
          <c:y val="0.15690137064869583"/>
          <c:w val="0.89306947986575225"/>
          <c:h val="0.74677589978582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3-4CE5-BE25-86094C53B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B9EA-49CD-4F8F-90CF-C2BCD6B2EE06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60FEB-119F-4586-83AB-A860E2522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7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...</a:t>
            </a:r>
            <a:r>
              <a:rPr lang="zh-TW" altLang="en-US" sz="32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等等，正影響著全世界</a:t>
            </a:r>
            <a:r>
              <a:rPr lang="zh-TW" altLang="en-US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C00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293919"/>
              </p:ext>
            </p:extLst>
          </p:nvPr>
        </p:nvGraphicFramePr>
        <p:xfrm>
          <a:off x="1593273" y="1902558"/>
          <a:ext cx="6414653" cy="397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FF66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CC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sz="3200" dirty="0" smtClean="0">
                <a:solidFill>
                  <a:srgbClr val="FFCC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sz="3200" dirty="0" smtClean="0">
                <a:solidFill>
                  <a:srgbClr val="FFCC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214" y="563141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79000"/>
              </p:ext>
            </p:extLst>
          </p:nvPr>
        </p:nvGraphicFramePr>
        <p:xfrm>
          <a:off x="1524000" y="1646382"/>
          <a:ext cx="60960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889933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64224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FFCC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9151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CCFF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CCFFCC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16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CCFFCC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6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889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767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vert="eaVert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901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201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19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005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62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CFFCC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63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CCFF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文鼎甜妞體P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2019-12-12T02:18:19Z</dcterms:modified>
</cp:coreProperties>
</file>