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/>
              <a:t>年平均溫度</a:t>
            </a:r>
          </a:p>
        </c:rich>
      </c:tx>
      <c:layout>
        <c:manualLayout>
          <c:xMode val="edge"/>
          <c:yMode val="edge"/>
          <c:x val="0.35300655602618936"/>
          <c:y val="4.3811278737386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67E-2"/>
          <c:y val="0.19794215695752901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7-4C1D-B837-95CD7BA6D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</a:t>
            </a:r>
            <a:r>
              <a:rPr lang="zh-TW" altLang="en-US" dirty="0" smtClean="0"/>
              <a:t>，全世界</a:t>
            </a:r>
            <a:r>
              <a:rPr lang="zh-TW" altLang="en-US" dirty="0"/>
              <a:t>。</a:t>
            </a:r>
            <a:r>
              <a:rPr lang="zh-TW" altLang="en-US" dirty="0">
                <a:solidFill>
                  <a:srgbClr val="FF0000"/>
                </a:solidFill>
              </a:rPr>
              <a:t>氣象異常、水災、旱災、傳染病散播、物種滅絕</a:t>
            </a:r>
            <a:r>
              <a:rPr lang="en-US" altLang="zh-TW" dirty="0">
                <a:solidFill>
                  <a:srgbClr val="FF0000"/>
                </a:solidFill>
              </a:rPr>
              <a:t>...</a:t>
            </a:r>
            <a:r>
              <a:rPr lang="zh-TW" altLang="en-US" dirty="0">
                <a:solidFill>
                  <a:srgbClr val="FF0000"/>
                </a:solidFill>
              </a:rPr>
              <a:t>等等，正影響著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67606"/>
              </p:ext>
            </p:extLst>
          </p:nvPr>
        </p:nvGraphicFramePr>
        <p:xfrm>
          <a:off x="1080655" y="1773382"/>
          <a:ext cx="6220689" cy="376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41793"/>
              </p:ext>
            </p:extLst>
          </p:nvPr>
        </p:nvGraphicFramePr>
        <p:xfrm>
          <a:off x="1537854" y="1729508"/>
          <a:ext cx="6078660" cy="4126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0660">
                  <a:extLst>
                    <a:ext uri="{9D8B030D-6E8A-4147-A177-3AD203B41FA5}">
                      <a16:colId xmlns:a16="http://schemas.microsoft.com/office/drawing/2014/main" val="7165309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75109697"/>
                    </a:ext>
                  </a:extLst>
                </a:gridCol>
              </a:tblGrid>
              <a:tr h="417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48893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節能減碳救地球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9083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853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7823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574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776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353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6115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949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5936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688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</a:t>
            </a:r>
            <a:r>
              <a:rPr lang="zh-TW" altLang="en-US" dirty="0" smtClean="0">
                <a:solidFill>
                  <a:srgbClr val="FF0000"/>
                </a:solidFill>
              </a:rPr>
              <a:t>全球暖化</a:t>
            </a:r>
            <a:r>
              <a:rPr lang="zh-TW" altLang="en-US" dirty="0" smtClean="0"/>
              <a:t>的元兇，可是每個人也都是能</a:t>
            </a:r>
            <a:r>
              <a:rPr lang="zh-TW" altLang="en-US" dirty="0" smtClean="0">
                <a:solidFill>
                  <a:srgbClr val="FF0000"/>
                </a:solidFill>
              </a:rPr>
              <a:t>對抗全球暖化</a:t>
            </a:r>
            <a:r>
              <a:rPr lang="zh-TW" altLang="en-US" dirty="0" smtClean="0"/>
              <a:t>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2019-12-12T02:16:46Z</dcterms:modified>
</cp:coreProperties>
</file>