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8000">
                  <a:srgbClr val="C00000"/>
                </a:gs>
                <a:gs pos="4800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2-44DE-A52D-2332EEDF9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chemeClr val="accent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68223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70C0"/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rgbClr val="0070C0"/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...</a:t>
            </a:r>
            <a:r>
              <a:rPr lang="zh-TW" altLang="en-US" dirty="0" smtClean="0">
                <a:solidFill>
                  <a:srgbClr val="0070C0"/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等等，正影響著全世界</a:t>
            </a:r>
            <a:r>
              <a:rPr lang="zh-TW" altLang="en-US" dirty="0" smtClean="0">
                <a:solidFill>
                  <a:srgbClr val="0070C0"/>
                </a:solidFill>
              </a:rPr>
              <a:t>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405727"/>
              </p:ext>
            </p:extLst>
          </p:nvPr>
        </p:nvGraphicFramePr>
        <p:xfrm>
          <a:off x="1080655" y="2032634"/>
          <a:ext cx="6044045" cy="396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全球暖化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的主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因</a:t>
            </a:r>
            <a:endParaRPr lang="zh-TW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人類的文明與科技，像汽車、工廠、飛機、發電廠</a:t>
            </a:r>
            <a:r>
              <a:rPr lang="en-US" altLang="zh-TW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……</a:t>
            </a: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latin typeface="文鼎顏楷" panose="020B0609010101010101" pitchFamily="49" charset="-120"/>
                <a:ea typeface="文鼎顏楷" panose="020B0609010101010101" pitchFamily="49" charset="-120"/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64426"/>
              </p:ext>
            </p:extLst>
          </p:nvPr>
        </p:nvGraphicFramePr>
        <p:xfrm>
          <a:off x="1482673" y="1902558"/>
          <a:ext cx="6178654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3487">
                  <a:extLst>
                    <a:ext uri="{9D8B030D-6E8A-4147-A177-3AD203B41FA5}">
                      <a16:colId xmlns:a16="http://schemas.microsoft.com/office/drawing/2014/main" val="2704190722"/>
                    </a:ext>
                  </a:extLst>
                </a:gridCol>
                <a:gridCol w="3185167">
                  <a:extLst>
                    <a:ext uri="{9D8B030D-6E8A-4147-A177-3AD203B41FA5}">
                      <a16:colId xmlns:a16="http://schemas.microsoft.com/office/drawing/2014/main" val="2385664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 smtClean="0">
                          <a:effectLst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8908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3200" u="none" strike="noStrike" dirty="0">
                          <a:effectLst/>
                        </a:rPr>
                        <a:t>節能減碳救地球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1412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2474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152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 smtClean="0">
                          <a:effectLst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881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029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500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2973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083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6079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712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文鼎新藝體</vt:lpstr>
      <vt:lpstr>文鼎顏楷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2019-12-12T02:17:47Z</dcterms:modified>
</cp:coreProperties>
</file>