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2FB5B5"/>
    <a:srgbClr val="01CDE3"/>
    <a:srgbClr val="99FFCC"/>
    <a:srgbClr val="00FFFF"/>
    <a:srgbClr val="21D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67271672936468E-2"/>
          <c:y val="0.16572851364852184"/>
          <c:w val="0.88760920669142296"/>
          <c:h val="0.714902785621362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99-47A7-9FF3-DAA0853198E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99-47A7-9FF3-DAA0853198EA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99-47A7-9FF3-DAA0853198EA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599-47A7-9FF3-DAA0853198EA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99-47A7-9FF3-DAA0853198EA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9-47A7-9FF3-DAA085319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新潮ＰＯＰ體P" panose="020B0602010101010101" pitchFamily="34" charset="-120"/>
                <a:ea typeface="文鼎新潮ＰＯＰ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1CDE3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1CDE3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831560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86600"/>
              </p:ext>
            </p:extLst>
          </p:nvPr>
        </p:nvGraphicFramePr>
        <p:xfrm>
          <a:off x="1723159" y="2060343"/>
          <a:ext cx="5697682" cy="341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6432"/>
              </p:ext>
            </p:extLst>
          </p:nvPr>
        </p:nvGraphicFramePr>
        <p:xfrm>
          <a:off x="1693997" y="1784928"/>
          <a:ext cx="6068291" cy="41153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0291">
                  <a:extLst>
                    <a:ext uri="{9D8B030D-6E8A-4147-A177-3AD203B41FA5}">
                      <a16:colId xmlns:a16="http://schemas.microsoft.com/office/drawing/2014/main" val="14204530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67326588"/>
                    </a:ext>
                  </a:extLst>
                </a:gridCol>
              </a:tblGrid>
              <a:tr h="362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藝體" panose="020B0609010101010101" pitchFamily="49" charset="-120"/>
                          <a:ea typeface="文鼎新藝體" panose="020B0609010101010101" pitchFamily="49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21D3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720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623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174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25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621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977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443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563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6916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20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95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文鼎新潮ＰＯＰ體P</vt:lpstr>
      <vt:lpstr>文鼎新藝體</vt:lpstr>
      <vt:lpstr>文鼎疊圓體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2019-12-12T02:17:14Z</dcterms:modified>
</cp:coreProperties>
</file>