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52C-4B48-BBB4-E03B2AC32331}"/>
              </c:ext>
            </c:extLst>
          </c:dPt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C-4B48-BBB4-E03B2AC32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776110"/>
              </p:ext>
            </p:extLst>
          </p:nvPr>
        </p:nvGraphicFramePr>
        <p:xfrm>
          <a:off x="628650" y="1902558"/>
          <a:ext cx="7133638" cy="395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179648"/>
              </p:ext>
            </p:extLst>
          </p:nvPr>
        </p:nvGraphicFramePr>
        <p:xfrm>
          <a:off x="1520515" y="1729509"/>
          <a:ext cx="6096000" cy="40293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787351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33056970"/>
                    </a:ext>
                  </a:extLst>
                </a:gridCol>
              </a:tblGrid>
              <a:tr h="320964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6238967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 dirty="0">
                          <a:solidFill>
                            <a:srgbClr val="FFFF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  <a:endParaRPr lang="zh-TW" altLang="en-US" sz="3200" b="0" i="0" u="none" strike="noStrike" dirty="0">
                        <a:solidFill>
                          <a:srgbClr val="FFFF00"/>
                        </a:solidFill>
                        <a:effectLst/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26508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62848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08925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39432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73171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20639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4643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59961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57673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202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2019-12-12T02:16:26Z</dcterms:modified>
</cp:coreProperties>
</file>