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28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1-4E3E-AFCF-8BC3CD816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0501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zh-TW" altLang="en-US" dirty="0" smtClean="0"/>
              <a:t>˙編輯</a:t>
            </a:r>
            <a:r>
              <a:rPr lang="zh-TW" altLang="en-US" dirty="0" smtClean="0"/>
              <a:t>母片文字樣式</a:t>
            </a:r>
          </a:p>
          <a:p>
            <a:pPr lvl="5"/>
            <a:r>
              <a:rPr lang="zh-TW" altLang="en-US" dirty="0" smtClean="0"/>
              <a:t>第二層</a:t>
            </a:r>
          </a:p>
          <a:p>
            <a:pPr lvl="6"/>
            <a:r>
              <a:rPr lang="zh-TW" altLang="en-US" dirty="0" smtClean="0"/>
              <a:t>第三層</a:t>
            </a:r>
          </a:p>
          <a:p>
            <a:pPr lvl="7"/>
            <a:r>
              <a:rPr lang="zh-TW" altLang="en-US" dirty="0" smtClean="0"/>
              <a:t>第四層</a:t>
            </a:r>
          </a:p>
          <a:p>
            <a:pPr lvl="8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4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4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4"/>
                </a:solidFill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4"/>
                </a:solidFill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04030"/>
              </p:ext>
            </p:extLst>
          </p:nvPr>
        </p:nvGraphicFramePr>
        <p:xfrm>
          <a:off x="346364" y="2032635"/>
          <a:ext cx="8700654" cy="403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accent4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人類的文明與科技，像汽車、工廠、飛機、發電廠</a:t>
            </a:r>
            <a:r>
              <a:rPr lang="en-US" altLang="zh-TW" dirty="0" smtClean="0">
                <a:solidFill>
                  <a:schemeClr val="accent4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……</a:t>
            </a:r>
            <a:r>
              <a:rPr lang="zh-TW" altLang="en-US" dirty="0" smtClean="0">
                <a:solidFill>
                  <a:schemeClr val="accent4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572316"/>
              </p:ext>
            </p:extLst>
          </p:nvPr>
        </p:nvGraphicFramePr>
        <p:xfrm>
          <a:off x="1246909" y="1902558"/>
          <a:ext cx="6096000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92199738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589952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chemeClr val="accent4"/>
                        </a:solidFill>
                        <a:effectLst/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chemeClr val="accent4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6002222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chemeClr val="accent4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chemeClr val="accent4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09002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chemeClr val="accent4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48709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chemeClr val="accent4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70504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chemeClr val="accent4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48153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chemeClr val="accent4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53613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chemeClr val="accent4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41384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chemeClr val="accent4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98302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chemeClr val="accent4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49071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chemeClr val="accent4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01140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chemeClr val="accent4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8047111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11438622" y="536999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</a:rPr>
              <a:t>方法</a:t>
            </a:r>
            <a:endParaRPr lang="zh-TW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accent4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228</Words>
  <Application>Microsoft Office PowerPoint</Application>
  <PresentationFormat>如螢幕大小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2019-12-12T02:17:52Z</dcterms:modified>
</cp:coreProperties>
</file>