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6.7297357625018275E-2"/>
          <c:y val="0.19437384233491298"/>
          <c:w val="0.90142209496540204"/>
          <c:h val="0.7053312796373620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56-425C-B290-8E401A759F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rgbClr val="00206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00B050"/>
          </a:solidFill>
          <a:latin typeface="文鼎中楷" panose="020B0609010101010101" pitchFamily="49" charset="-120"/>
          <a:ea typeface="文鼎中楷" panose="020B0609010101010101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9605" y="715540"/>
            <a:ext cx="7886700" cy="1325563"/>
          </a:xfrm>
        </p:spPr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2967377"/>
              </p:ext>
            </p:extLst>
          </p:nvPr>
        </p:nvGraphicFramePr>
        <p:xfrm>
          <a:off x="1395845" y="1976315"/>
          <a:ext cx="6496050" cy="3301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143153"/>
              </p:ext>
            </p:extLst>
          </p:nvPr>
        </p:nvGraphicFramePr>
        <p:xfrm>
          <a:off x="1520515" y="1902558"/>
          <a:ext cx="6096000" cy="4022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39806486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879278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方法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口訣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0393733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l" rtl="0" fontAlgn="ctr"/>
                      <a:r>
                        <a:rPr lang="zh-TW" alt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節能減碳救地球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冷氣控溫不外洩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0693806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隨手關燈拔插頭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1821563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省電燈具更省錢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94123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節能省水看標章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2845796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鐵馬步行兼保健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2556719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每週一天不開車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29567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選車用車助減碳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070295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多吃蔬食少吃肉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712806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自備杯筷帕與袋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8586617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惜用資源顧地球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6014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1898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6" baseType="lpstr">
      <vt:lpstr>Lucida Sans</vt:lpstr>
      <vt:lpstr>文鼎中楷</vt:lpstr>
      <vt:lpstr>清松手寫體1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22</cp:revision>
  <dcterms:created xsi:type="dcterms:W3CDTF">2017-12-09T08:36:57Z</dcterms:created>
  <dcterms:modified xsi:type="dcterms:W3CDTF">2019-12-12T02:16:48Z</dcterms:modified>
</cp:coreProperties>
</file>