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8"/>
  </p:handout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0.59238485209126102"/>
          <c:y val="0.7048539002616323"/>
          <c:w val="3.4234877148246697E-2"/>
          <c:h val="6.4475950912848117E-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A0-4303-A2A9-C9440E4588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9.309104085869864E-2"/>
          <c:y val="0.12518181134588735"/>
          <c:w val="0.87457065068358997"/>
          <c:h val="0.651663784182502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27-4455-BEDD-67103006C6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3E232-E98F-48E1-939C-15B91A733E15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09178-E596-4C9D-B5ED-3B6460F789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18460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FFFF00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B050"/>
          </a:solidFill>
          <a:latin typeface="文鼎超明" panose="020B0609010101010101" pitchFamily="49" charset="-120"/>
          <a:ea typeface="文鼎超明" panose="020B0609010101010101" pitchFamily="49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477402" y="6159600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清松手寫體1" panose="00000500000000000000" pitchFamily="2" charset="-120"/>
                <a:ea typeface="清松手寫體1" panose="00000500000000000000" pitchFamily="2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351200" y="193964"/>
            <a:ext cx="6792799" cy="3657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>
                <a:gd name="adj" fmla="val 56338"/>
              </a:avLst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1841904"/>
              </p:ext>
            </p:extLst>
          </p:nvPr>
        </p:nvGraphicFramePr>
        <p:xfrm flipH="1">
          <a:off x="-1209304" y="-3183440"/>
          <a:ext cx="1378857" cy="9355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圖表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3088861"/>
              </p:ext>
            </p:extLst>
          </p:nvPr>
        </p:nvGraphicFramePr>
        <p:xfrm>
          <a:off x="3629891" y="1494118"/>
          <a:ext cx="2382982" cy="446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</a:t>
            </a:r>
            <a:r>
              <a:rPr lang="zh-TW" altLang="en-US" dirty="0" smtClean="0"/>
              <a:t>。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endParaRPr lang="zh-TW" altLang="en-US" dirty="0" smtClean="0"/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5240334" y="3476355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797822"/>
              </p:ext>
            </p:extLst>
          </p:nvPr>
        </p:nvGraphicFramePr>
        <p:xfrm>
          <a:off x="1524000" y="1660236"/>
          <a:ext cx="6991349" cy="3992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62">
                  <a:extLst>
                    <a:ext uri="{9D8B030D-6E8A-4147-A177-3AD203B41FA5}">
                      <a16:colId xmlns:a16="http://schemas.microsoft.com/office/drawing/2014/main" val="4057091309"/>
                    </a:ext>
                  </a:extLst>
                </a:gridCol>
                <a:gridCol w="5010087">
                  <a:extLst>
                    <a:ext uri="{9D8B030D-6E8A-4147-A177-3AD203B41FA5}">
                      <a16:colId xmlns:a16="http://schemas.microsoft.com/office/drawing/2014/main" val="3178600119"/>
                    </a:ext>
                  </a:extLst>
                </a:gridCol>
              </a:tblGrid>
              <a:tr h="168565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方法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口訣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46305164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節能減碳救地球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冷氣控溫不外洩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1079766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隨手關燈拔插頭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202858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省電燈具更省錢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3440488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節能省水看標章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2913012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鐵馬步行兼保健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0532778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每週一天不開車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6749214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選車用車助減碳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160609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多吃蔬食少吃肉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8992915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自備杯筷帕與袋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5206621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惜用資源顧地球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025944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1898</TotalTime>
  <Words>231</Words>
  <Application>Microsoft Office PowerPoint</Application>
  <PresentationFormat>如螢幕大小 (4:3)</PresentationFormat>
  <Paragraphs>43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6" baseType="lpstr">
      <vt:lpstr>Lucida Sans</vt:lpstr>
      <vt:lpstr>文鼎超明</vt:lpstr>
      <vt:lpstr>清松手寫體1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23</cp:revision>
  <dcterms:created xsi:type="dcterms:W3CDTF">2017-12-09T08:36:57Z</dcterms:created>
  <dcterms:modified xsi:type="dcterms:W3CDTF">2019-12-12T02:16:38Z</dcterms:modified>
</cp:coreProperties>
</file>