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3600" dirty="0">
                <a:latin typeface="文鼎細行楷" panose="020B0609010101010101" pitchFamily="49" charset="-120"/>
                <a:ea typeface="文鼎細行楷" panose="020B0609010101010101" pitchFamily="49" charset="-120"/>
              </a:rPr>
              <a:t>年平均溫度</a:t>
            </a:r>
          </a:p>
        </c:rich>
      </c:tx>
      <c:layout>
        <c:manualLayout>
          <c:xMode val="edge"/>
          <c:yMode val="edge"/>
          <c:x val="0.46248934356351235"/>
          <c:y val="2.1335568168100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B-41AD-BCA1-9EF32F879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0000"/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0000"/>
          </a:solidFill>
          <a:latin typeface="文鼎空疊圓" panose="020B0609010101010101" pitchFamily="49" charset="-120"/>
          <a:ea typeface="文鼎空疊圓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0000"/>
          </a:solidFill>
          <a:latin typeface="文鼎空疊圓" panose="020B0609010101010101" pitchFamily="49" charset="-120"/>
          <a:ea typeface="文鼎空疊圓" panose="020B0609010101010101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0000"/>
          </a:solidFill>
          <a:latin typeface="文鼎空疊圓" panose="020B0609010101010101" pitchFamily="49" charset="-120"/>
          <a:ea typeface="文鼎空疊圓" panose="020B0609010101010101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0000"/>
          </a:solidFill>
          <a:latin typeface="文鼎空疊圓" panose="020B0609010101010101" pitchFamily="49" charset="-120"/>
          <a:ea typeface="文鼎空疊圓" panose="020B0609010101010101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0000"/>
          </a:solidFill>
          <a:latin typeface="文鼎空疊圓" panose="020B0609010101010101" pitchFamily="49" charset="-120"/>
          <a:ea typeface="文鼎空疊圓" panose="020B0609010101010101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372005"/>
              </p:ext>
            </p:extLst>
          </p:nvPr>
        </p:nvGraphicFramePr>
        <p:xfrm>
          <a:off x="628650" y="2004925"/>
          <a:ext cx="7448550" cy="416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787562" y="3159055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288925"/>
              </p:ext>
            </p:extLst>
          </p:nvPr>
        </p:nvGraphicFramePr>
        <p:xfrm>
          <a:off x="110836" y="1482435"/>
          <a:ext cx="9033165" cy="44993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91292">
                  <a:extLst>
                    <a:ext uri="{9D8B030D-6E8A-4147-A177-3AD203B41FA5}">
                      <a16:colId xmlns:a16="http://schemas.microsoft.com/office/drawing/2014/main" val="25955932"/>
                    </a:ext>
                  </a:extLst>
                </a:gridCol>
                <a:gridCol w="4441873">
                  <a:extLst>
                    <a:ext uri="{9D8B030D-6E8A-4147-A177-3AD203B41FA5}">
                      <a16:colId xmlns:a16="http://schemas.microsoft.com/office/drawing/2014/main" val="3751214786"/>
                    </a:ext>
                  </a:extLst>
                </a:gridCol>
              </a:tblGrid>
              <a:tr h="409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口訣</a:t>
                      </a:r>
                      <a:endParaRPr lang="zh-TW" alt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694817"/>
                  </a:ext>
                </a:extLst>
              </a:tr>
              <a:tr h="409033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節能減碳救地球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冷氣控溫不外洩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702410"/>
                  </a:ext>
                </a:extLst>
              </a:tr>
              <a:tr h="4090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隨手關燈拔插頭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143618"/>
                  </a:ext>
                </a:extLst>
              </a:tr>
              <a:tr h="4090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864462"/>
                  </a:ext>
                </a:extLst>
              </a:tr>
              <a:tr h="4090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551009"/>
                  </a:ext>
                </a:extLst>
              </a:tr>
              <a:tr h="4090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41274"/>
                  </a:ext>
                </a:extLst>
              </a:tr>
              <a:tr h="4090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74395"/>
                  </a:ext>
                </a:extLst>
              </a:tr>
              <a:tr h="4090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290889"/>
                  </a:ext>
                </a:extLst>
              </a:tr>
              <a:tr h="4090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186566"/>
                  </a:ext>
                </a:extLst>
              </a:tr>
              <a:tr h="4090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58376"/>
                  </a:ext>
                </a:extLst>
              </a:tr>
              <a:tr h="4090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064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Lucida Sans</vt:lpstr>
      <vt:lpstr>文鼎中廣告體</vt:lpstr>
      <vt:lpstr>文鼎空疊圓</vt:lpstr>
      <vt:lpstr>文鼎細行楷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2019-12-12T02:16:20Z</dcterms:modified>
</cp:coreProperties>
</file>