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年平均溫度</a:t>
            </a:r>
          </a:p>
        </c:rich>
      </c:tx>
      <c:layout>
        <c:manualLayout>
          <c:xMode val="edge"/>
          <c:yMode val="edge"/>
          <c:x val="0.42080990063305307"/>
          <c:y val="2.3887076198362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D5-48FD-AD1A-60D49763C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2">
              <a:lumMod val="75000"/>
            </a:schemeClr>
          </a:solidFill>
          <a:latin typeface="文鼎粗廣告體" panose="020B0609010101010101" pitchFamily="49" charset="-120"/>
          <a:ea typeface="文鼎粗廣告體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清松手寫體2" panose="00000500000000000000" pitchFamily="2" charset="-120"/>
          <a:ea typeface="清松手寫體2" panose="00000500000000000000" pitchFamily="2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0000"/>
          </a:solidFill>
          <a:latin typeface="文鼎海報體" panose="020B0609010101010101" pitchFamily="49" charset="-120"/>
          <a:ea typeface="文鼎海報體" panose="020B0609010101010101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0000"/>
          </a:solidFill>
          <a:latin typeface="文鼎海報體" panose="020B0609010101010101" pitchFamily="49" charset="-120"/>
          <a:ea typeface="文鼎海報體" panose="020B0609010101010101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0000"/>
          </a:solidFill>
          <a:latin typeface="文鼎海報體" panose="020B0609010101010101" pitchFamily="49" charset="-120"/>
          <a:ea typeface="文鼎海報體" panose="020B0609010101010101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0000"/>
          </a:solidFill>
          <a:latin typeface="文鼎海報體" panose="020B0609010101010101" pitchFamily="49" charset="-120"/>
          <a:ea typeface="文鼎海報體" panose="020B0609010101010101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疊圓體" panose="020B0609010101010101" pitchFamily="49" charset="-120"/>
                <a:ea typeface="文鼎疊圓體" panose="020B0609010101010101" pitchFamily="49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702173"/>
              </p:ext>
            </p:extLst>
          </p:nvPr>
        </p:nvGraphicFramePr>
        <p:xfrm>
          <a:off x="817418" y="1607127"/>
          <a:ext cx="7697932" cy="4253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026089"/>
              </p:ext>
            </p:extLst>
          </p:nvPr>
        </p:nvGraphicFramePr>
        <p:xfrm>
          <a:off x="1520515" y="1729509"/>
          <a:ext cx="6096000" cy="4144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31363285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07945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489147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vert="eaVert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870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6335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639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0312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4661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8530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7211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164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438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427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9" baseType="lpstr">
      <vt:lpstr>Lucida Sans</vt:lpstr>
      <vt:lpstr>文鼎海報體</vt:lpstr>
      <vt:lpstr>文鼎粗廣告體</vt:lpstr>
      <vt:lpstr>文鼎新潮ＰＯＰ體P</vt:lpstr>
      <vt:lpstr>文鼎疊圓體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2019-12-12T02:16:18Z</dcterms:modified>
</cp:coreProperties>
</file>