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1260" y="66"/>
      </p:cViewPr>
      <p:guideLst/>
    </p:cSldViewPr>
  </p:slideViewPr>
  <p:outlineViewPr>
    <p:cViewPr>
      <p:scale>
        <a:sx n="33" d="100"/>
        <a:sy n="33" d="100"/>
      </p:scale>
      <p:origin x="0" y="-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7-4562-8ECD-03866F4E1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B0F0"/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6ACA4-5CAC-493B-A17F-8088B2300935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43E0-CDB9-4129-A577-2093B61ACA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39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243E0-CDB9-4129-A577-2093B61ACAB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97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902752"/>
              </p:ext>
            </p:extLst>
          </p:nvPr>
        </p:nvGraphicFramePr>
        <p:xfrm>
          <a:off x="1842655" y="2032634"/>
          <a:ext cx="5773859" cy="39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50263"/>
              </p:ext>
            </p:extLst>
          </p:nvPr>
        </p:nvGraphicFramePr>
        <p:xfrm>
          <a:off x="1666288" y="1736635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655917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60692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888829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4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3788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806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9861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08238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52918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0263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79050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99277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35235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122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228</Words>
  <Application>Microsoft Office PowerPoint</Application>
  <PresentationFormat>如螢幕大小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華康海報體 Std W12</vt:lpstr>
      <vt:lpstr>微軟正黑體</vt:lpstr>
      <vt:lpstr>新細明體</vt:lpstr>
      <vt:lpstr>標楷體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2019-12-12T02:16:44Z</dcterms:modified>
</cp:coreProperties>
</file>