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67" autoAdjust="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6851802435870869E-2"/>
          <c:y val="2.4725393867074268E-2"/>
          <c:w val="0.89477837909603331"/>
          <c:h val="0.88717981463670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E-4860-8DE4-AC7B8D5E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1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tx1">
              <a:lumMod val="50000"/>
              <a:lumOff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7087" y="563141"/>
            <a:ext cx="7886700" cy="1325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411376"/>
              </p:ext>
            </p:extLst>
          </p:nvPr>
        </p:nvGraphicFramePr>
        <p:xfrm>
          <a:off x="1537855" y="2032634"/>
          <a:ext cx="6539345" cy="375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十件我們能做的事</a:t>
            </a:r>
            <a:endParaRPr lang="zh-TW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68673"/>
              </p:ext>
            </p:extLst>
          </p:nvPr>
        </p:nvGraphicFramePr>
        <p:xfrm>
          <a:off x="1385454" y="1523998"/>
          <a:ext cx="6376834" cy="451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17">
                  <a:extLst>
                    <a:ext uri="{9D8B030D-6E8A-4147-A177-3AD203B41FA5}">
                      <a16:colId xmlns:a16="http://schemas.microsoft.com/office/drawing/2014/main" val="3155504738"/>
                    </a:ext>
                  </a:extLst>
                </a:gridCol>
                <a:gridCol w="3188417">
                  <a:extLst>
                    <a:ext uri="{9D8B030D-6E8A-4147-A177-3AD203B41FA5}">
                      <a16:colId xmlns:a16="http://schemas.microsoft.com/office/drawing/2014/main" val="1878353474"/>
                    </a:ext>
                  </a:extLst>
                </a:gridCol>
              </a:tblGrid>
              <a:tr h="38388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281218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2160293"/>
                  </a:ext>
                </a:extLst>
              </a:tr>
              <a:tr h="383887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4238650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738895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332568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1072748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0275253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7293976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7376573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3380455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676523"/>
                  </a:ext>
                </a:extLst>
              </a:tr>
              <a:tr h="38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823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2019-12-12T02:16:22Z</dcterms:modified>
</cp:coreProperties>
</file>