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\\192.168.0.1\public\0.powerpoint\&#24180;&#24179;&#22343;&#28331;&#24230;.xlsx" TargetMode="External"/><Relationship Id="rId4" Type="http://schemas.openxmlformats.org/officeDocument/2006/relationships/image" Target="../media/image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+mn-cs"/>
              </a:defRPr>
            </a:pPr>
            <a:r>
              <a:rPr lang="zh-TW" alt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7279419346478533E-2"/>
          <c:y val="9.1639269694242048E-2"/>
          <c:w val="0.89917174814421286"/>
          <c:h val="0.821528126529838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0-47CF-A495-6CF36ED60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blipFill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6FEA5-F402-453C-8513-21E5F39D3FA1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5C65C-41F7-4DBE-A49C-00591F075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90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bg2">
              <a:lumMod val="25000"/>
            </a:schemeClr>
          </a:solidFill>
          <a:latin typeface="文鼎中特毛楷" panose="020B0609010101010101" pitchFamily="49" charset="-120"/>
          <a:ea typeface="文鼎中特毛楷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救救北極熊</a:t>
            </a:r>
            <a:endParaRPr lang="en-US" sz="3600" b="0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359525"/>
              </p:ext>
            </p:extLst>
          </p:nvPr>
        </p:nvGraphicFramePr>
        <p:xfrm>
          <a:off x="1011382" y="1773382"/>
          <a:ext cx="6497782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91805"/>
              </p:ext>
            </p:extLst>
          </p:nvPr>
        </p:nvGraphicFramePr>
        <p:xfrm>
          <a:off x="1551709" y="1902558"/>
          <a:ext cx="606480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806">
                  <a:extLst>
                    <a:ext uri="{9D8B030D-6E8A-4147-A177-3AD203B41FA5}">
                      <a16:colId xmlns:a16="http://schemas.microsoft.com/office/drawing/2014/main" val="37088223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77868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92426581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</a:p>
                  </a:txBody>
                  <a:tcPr marL="9525" marR="9525" marT="9525" marB="0" vert="eaVert" anchor="ctr">
                    <a:lnT w="38100" cmpd="sng">
                      <a:noFill/>
                    </a:lnT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3078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1126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9184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3056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761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3771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1357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468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0004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50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文鼎中特毛楷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2019-12-12T02:16:20Z</dcterms:modified>
</cp:coreProperties>
</file>