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800" dirty="0"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53E-2"/>
          <c:y val="3.3276399795182494E-2"/>
          <c:w val="0.91437164570846552"/>
          <c:h val="0.848162192549942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1-4D9E-91F1-AE07E2375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bg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084930"/>
              </p:ext>
            </p:extLst>
          </p:nvPr>
        </p:nvGraphicFramePr>
        <p:xfrm>
          <a:off x="1219200" y="2032635"/>
          <a:ext cx="5905500" cy="392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90107"/>
              </p:ext>
            </p:extLst>
          </p:nvPr>
        </p:nvGraphicFramePr>
        <p:xfrm>
          <a:off x="1316182" y="1729509"/>
          <a:ext cx="6096000" cy="432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709">
                  <a:extLst>
                    <a:ext uri="{9D8B030D-6E8A-4147-A177-3AD203B41FA5}">
                      <a16:colId xmlns:a16="http://schemas.microsoft.com/office/drawing/2014/main" val="772883705"/>
                    </a:ext>
                  </a:extLst>
                </a:gridCol>
                <a:gridCol w="3020291">
                  <a:extLst>
                    <a:ext uri="{9D8B030D-6E8A-4147-A177-3AD203B41FA5}">
                      <a16:colId xmlns:a16="http://schemas.microsoft.com/office/drawing/2014/main" val="353062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79830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毛楷" panose="020B0609010101010101" pitchFamily="49" charset="-120"/>
                          <a:ea typeface="文鼎特毛楷" panose="020B0609010101010101" pitchFamily="49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171958"/>
                  </a:ext>
                </a:extLst>
              </a:tr>
              <a:tr h="6183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490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216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5530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51287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7688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3754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763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581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28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文鼎中特廣告體</vt:lpstr>
      <vt:lpstr>文鼎特毛楷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2019-12-12T02:16:27Z</dcterms:modified>
</cp:coreProperties>
</file>