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淺色樣式 2 - 輔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396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049383673288037"/>
          <c:y val="2.3107060742189881E-2"/>
          <c:w val="0.88842312882617835"/>
          <c:h val="0.7581160778467159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6E-4C4A-9EA1-A364D00C1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EAA98-0E21-4FDD-9241-A2912BE62436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2955EC-7C62-47D7-BD21-8EAA65956A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33453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92D05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9388524"/>
              </p:ext>
            </p:extLst>
          </p:nvPr>
        </p:nvGraphicFramePr>
        <p:xfrm>
          <a:off x="1593273" y="2026216"/>
          <a:ext cx="5739245" cy="4021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5165" y="341468"/>
            <a:ext cx="7886700" cy="1325563"/>
          </a:xfrm>
        </p:spPr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436379"/>
              </p:ext>
            </p:extLst>
          </p:nvPr>
        </p:nvGraphicFramePr>
        <p:xfrm>
          <a:off x="1333650" y="1257657"/>
          <a:ext cx="6355752" cy="491401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3177876">
                  <a:extLst>
                    <a:ext uri="{9D8B030D-6E8A-4147-A177-3AD203B41FA5}">
                      <a16:colId xmlns:a16="http://schemas.microsoft.com/office/drawing/2014/main" val="985862253"/>
                    </a:ext>
                  </a:extLst>
                </a:gridCol>
                <a:gridCol w="3177876">
                  <a:extLst>
                    <a:ext uri="{9D8B030D-6E8A-4147-A177-3AD203B41FA5}">
                      <a16:colId xmlns:a16="http://schemas.microsoft.com/office/drawing/2014/main" val="2463189753"/>
                    </a:ext>
                  </a:extLst>
                </a:gridCol>
              </a:tblGrid>
              <a:tr h="446729"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u="none" strike="noStrike" dirty="0" smtClean="0">
                          <a:effectLst/>
                        </a:rPr>
                        <a:t>方法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u="none" strike="noStrike" dirty="0">
                          <a:effectLst/>
                        </a:rPr>
                        <a:t>口訣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15793417"/>
                  </a:ext>
                </a:extLst>
              </a:tr>
              <a:tr h="446729">
                <a:tc rowSpan="10"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u="none" strike="noStrike" dirty="0">
                          <a:effectLst/>
                        </a:rPr>
                        <a:t>節能減碳救地球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u="none" strike="noStrike" dirty="0">
                          <a:effectLst/>
                        </a:rPr>
                        <a:t>冷氣控溫不外洩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47525264"/>
                  </a:ext>
                </a:extLst>
              </a:tr>
              <a:tr h="4467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u="none" strike="noStrike" dirty="0">
                          <a:effectLst/>
                        </a:rPr>
                        <a:t>隨手關燈拔插頭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2407506"/>
                  </a:ext>
                </a:extLst>
              </a:tr>
              <a:tr h="4467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u="none" strike="noStrike" dirty="0">
                          <a:effectLst/>
                        </a:rPr>
                        <a:t>省電燈具更省錢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7503938"/>
                  </a:ext>
                </a:extLst>
              </a:tr>
              <a:tr h="4467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u="none" strike="noStrike" dirty="0">
                          <a:effectLst/>
                        </a:rPr>
                        <a:t>節能省水看標章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7942330"/>
                  </a:ext>
                </a:extLst>
              </a:tr>
              <a:tr h="4467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u="none" strike="noStrike" dirty="0">
                          <a:effectLst/>
                        </a:rPr>
                        <a:t>鐵馬步行兼保健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1337535"/>
                  </a:ext>
                </a:extLst>
              </a:tr>
              <a:tr h="4467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u="none" strike="noStrike" dirty="0">
                          <a:effectLst/>
                        </a:rPr>
                        <a:t>每週一天不開車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1896424"/>
                  </a:ext>
                </a:extLst>
              </a:tr>
              <a:tr h="4467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u="none" strike="noStrike" dirty="0">
                          <a:effectLst/>
                        </a:rPr>
                        <a:t>選車用車助減碳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9526483"/>
                  </a:ext>
                </a:extLst>
              </a:tr>
              <a:tr h="4467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u="none" strike="noStrike" dirty="0">
                          <a:effectLst/>
                        </a:rPr>
                        <a:t>多吃蔬食少吃肉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55553981"/>
                  </a:ext>
                </a:extLst>
              </a:tr>
              <a:tr h="4467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u="none" strike="noStrike" dirty="0">
                          <a:effectLst/>
                        </a:rPr>
                        <a:t>自備杯筷帕與袋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00265079"/>
                  </a:ext>
                </a:extLst>
              </a:tr>
              <a:tr h="44672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800" u="none" strike="noStrike" dirty="0">
                          <a:effectLst/>
                        </a:rPr>
                        <a:t>惜用資源顧地球</a:t>
                      </a:r>
                      <a:endParaRPr lang="zh-TW" alt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31587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1898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2019-12-12T02:16:59Z</dcterms:modified>
</cp:coreProperties>
</file>