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A2995-D9D9-467E-B2F6-2DE534F6FD3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9D89C-33ED-4CCD-8835-B877CB1A51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9145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A2995-D9D9-467E-B2F6-2DE534F6FD3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9D89C-33ED-4CCD-8835-B877CB1A51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0096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A2995-D9D9-467E-B2F6-2DE534F6FD3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9D89C-33ED-4CCD-8835-B877CB1A51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1399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A2995-D9D9-467E-B2F6-2DE534F6FD3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9D89C-33ED-4CCD-8835-B877CB1A51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3646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A2995-D9D9-467E-B2F6-2DE534F6FD3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9D89C-33ED-4CCD-8835-B877CB1A51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6961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A2995-D9D9-467E-B2F6-2DE534F6FD3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9D89C-33ED-4CCD-8835-B877CB1A51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371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A2995-D9D9-467E-B2F6-2DE534F6FD3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9D89C-33ED-4CCD-8835-B877CB1A51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0931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A2995-D9D9-467E-B2F6-2DE534F6FD3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9D89C-33ED-4CCD-8835-B877CB1A51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1601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A2995-D9D9-467E-B2F6-2DE534F6FD3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9D89C-33ED-4CCD-8835-B877CB1A51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3781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A2995-D9D9-467E-B2F6-2DE534F6FD3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9D89C-33ED-4CCD-8835-B877CB1A51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8660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A2995-D9D9-467E-B2F6-2DE534F6FD3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9D89C-33ED-4CCD-8835-B877CB1A51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0270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A2995-D9D9-467E-B2F6-2DE534F6FD3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9D89C-33ED-4CCD-8835-B877CB1A51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1745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文鼎特圓" panose="020B0609010101010101" pitchFamily="49" charset="-120"/>
          <a:ea typeface="文鼎特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B05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8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可愛動物小檔案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資料蒐集：阿珉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03096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標題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臺灣黑熊</a:t>
            </a:r>
          </a:p>
        </p:txBody>
      </p:sp>
      <p:sp>
        <p:nvSpPr>
          <p:cNvPr id="19" name="內容版面配置區 18"/>
          <p:cNvSpPr>
            <a:spLocks noGrp="1"/>
          </p:cNvSpPr>
          <p:nvPr>
            <p:ph sz="half" idx="1"/>
          </p:nvPr>
        </p:nvSpPr>
        <p:spPr>
          <a:xfrm>
            <a:off x="4469130" y="1027907"/>
            <a:ext cx="3886200" cy="4351338"/>
          </a:xfrm>
        </p:spPr>
        <p:txBody>
          <a:bodyPr/>
          <a:lstStyle/>
          <a:p>
            <a:r>
              <a:rPr lang="zh-TW" altLang="en-US" dirty="0"/>
              <a:t>胸前有白色的</a:t>
            </a:r>
            <a:r>
              <a:rPr lang="en-US" altLang="zh-TW" dirty="0"/>
              <a:t>V</a:t>
            </a:r>
            <a:r>
              <a:rPr lang="zh-TW" altLang="en-US" dirty="0"/>
              <a:t>字形</a:t>
            </a:r>
            <a:r>
              <a:rPr lang="zh-TW" altLang="en-US" dirty="0" smtClean="0"/>
              <a:t>斑紋</a:t>
            </a:r>
            <a:endParaRPr lang="en-US" altLang="zh-TW" dirty="0" smtClean="0"/>
          </a:p>
          <a:p>
            <a:r>
              <a:rPr lang="zh-TW" altLang="en-US" dirty="0" smtClean="0"/>
              <a:t>雜食性</a:t>
            </a:r>
            <a:endParaRPr lang="en-US" altLang="zh-TW" dirty="0" smtClean="0"/>
          </a:p>
          <a:p>
            <a:r>
              <a:rPr lang="zh-TW" altLang="en-US" dirty="0"/>
              <a:t>棲息地以海拔</a:t>
            </a:r>
            <a:r>
              <a:rPr lang="en-US" altLang="zh-TW" dirty="0"/>
              <a:t>1,000-3,500</a:t>
            </a:r>
            <a:r>
              <a:rPr lang="zh-TW" altLang="en-US" dirty="0"/>
              <a:t>公尺的森林地帶</a:t>
            </a:r>
            <a:r>
              <a:rPr lang="zh-TW" altLang="en-US" dirty="0" smtClean="0"/>
              <a:t>為主</a:t>
            </a:r>
            <a:endParaRPr lang="en-US" altLang="zh-TW" dirty="0" smtClean="0"/>
          </a:p>
          <a:p>
            <a:r>
              <a:rPr lang="zh-TW" altLang="en-US" dirty="0"/>
              <a:t>腳板也是像人類般平貼地面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30" name="Picture 6" descr="臺灣黑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65524">
            <a:off x="652128" y="1737362"/>
            <a:ext cx="3705536" cy="2475298"/>
          </a:xfrm>
          <a:prstGeom prst="roundRect">
            <a:avLst>
              <a:gd name="adj" fmla="val 11111"/>
            </a:avLst>
          </a:prstGeom>
          <a:ln w="190500" cap="rnd">
            <a:solidFill>
              <a:srgbClr val="00206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5392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體型略大於家貓</a:t>
            </a:r>
            <a:r>
              <a:rPr lang="zh-TW" altLang="en-US" dirty="0" smtClean="0"/>
              <a:t>，身上</a:t>
            </a:r>
            <a:r>
              <a:rPr lang="zh-TW" altLang="en-US" dirty="0"/>
              <a:t>有類似錢幣的黑褐色</a:t>
            </a:r>
            <a:r>
              <a:rPr lang="zh-TW" altLang="en-US" dirty="0" smtClean="0"/>
              <a:t>斑點</a:t>
            </a:r>
            <a:endParaRPr lang="en-US" altLang="zh-TW" dirty="0" smtClean="0"/>
          </a:p>
          <a:p>
            <a:r>
              <a:rPr lang="zh-TW" altLang="en-US" dirty="0" smtClean="0"/>
              <a:t>耳背有白斑</a:t>
            </a:r>
            <a:endParaRPr lang="en-US" altLang="zh-TW" dirty="0" smtClean="0"/>
          </a:p>
          <a:p>
            <a:r>
              <a:rPr lang="zh-TW" altLang="en-US" dirty="0"/>
              <a:t>夜行性</a:t>
            </a:r>
          </a:p>
        </p:txBody>
      </p:sp>
      <p:pic>
        <p:nvPicPr>
          <p:cNvPr id="1028" name="Picture 4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807" y="2047694"/>
            <a:ext cx="3412208" cy="2279355"/>
          </a:xfrm>
          <a:prstGeom prst="plaque">
            <a:avLst/>
          </a:prstGeom>
          <a:ln w="228600" cap="sq" cmpd="thickThin">
            <a:solidFill>
              <a:srgbClr val="92D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435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臺灣</a:t>
            </a:r>
            <a:r>
              <a:rPr lang="zh-TW" altLang="en-US" dirty="0" smtClean="0"/>
              <a:t>黑熊</a:t>
            </a: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newweb.zoo.gov.tw/Pager/Show/ZooData_Index_Show.aspx?Animal_ID=8</a:t>
            </a:r>
            <a:endParaRPr lang="en-US" altLang="zh-TW" dirty="0" smtClean="0"/>
          </a:p>
          <a:p>
            <a:r>
              <a:rPr lang="zh-TW" altLang="en-US" dirty="0"/>
              <a:t>石</a:t>
            </a:r>
            <a:r>
              <a:rPr lang="zh-TW" altLang="en-US" dirty="0" smtClean="0"/>
              <a:t>虎</a:t>
            </a:r>
            <a:r>
              <a:rPr lang="en-US" altLang="zh-TW" dirty="0">
                <a:hlinkClick r:id="rId4"/>
              </a:rPr>
              <a:t>http://newweb.zoo.gov.tw/Pager/Show/ZooData_Index_Show.aspx?Animal_ID=10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20696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73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文鼎特圓</vt:lpstr>
      <vt:lpstr>微軟正黑體</vt:lpstr>
      <vt:lpstr>新細明體</vt:lpstr>
      <vt:lpstr>Arial</vt:lpstr>
      <vt:lpstr>Calibri</vt:lpstr>
      <vt:lpstr>Office 佈景主題</vt:lpstr>
      <vt:lpstr>可愛動物小檔案</vt:lpstr>
      <vt:lpstr>臺灣黑熊</vt:lpstr>
      <vt:lpstr>石虎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可愛動物小檔案</dc:title>
  <dc:creator>Windows 使用者</dc:creator>
  <cp:lastModifiedBy>Windows 使用者</cp:lastModifiedBy>
  <cp:revision>9</cp:revision>
  <dcterms:created xsi:type="dcterms:W3CDTF">2019-12-30T05:40:59Z</dcterms:created>
  <dcterms:modified xsi:type="dcterms:W3CDTF">2020-01-13T06:01:47Z</dcterms:modified>
</cp:coreProperties>
</file>