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873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262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804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75" y="320674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65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32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350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893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964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67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616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78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0AC9C-20B7-4857-BAB7-D6AE247EBB6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B6CB-EB2F-4B3A-A7C5-CB3C43150D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04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文鼎新中特黑" panose="020B0609010101010101" pitchFamily="49" charset="-120"/>
          <a:ea typeface="文鼎新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70C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70C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70C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70C0"/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ZooData_Index/ZooData_Index_Main.aspx?Menu_URL_ID=090824181309401612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99956" y="757645"/>
            <a:ext cx="3494314" cy="2138363"/>
          </a:xfrm>
        </p:spPr>
        <p:txBody>
          <a:bodyPr/>
          <a:lstStyle/>
          <a:p>
            <a:r>
              <a:rPr lang="zh-TW" altLang="en-US" dirty="0" smtClean="0"/>
              <a:t>動物世界                                                                   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69773" y="3066461"/>
            <a:ext cx="2775856" cy="1453288"/>
          </a:xfrm>
        </p:spPr>
        <p:txBody>
          <a:bodyPr/>
          <a:lstStyle/>
          <a:p>
            <a:r>
              <a:rPr lang="zh-TW" altLang="en-US" dirty="0" smtClean="0"/>
              <a:t>製作：柔妹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0430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2000">
        <p14:pan dir="u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40775" y="578189"/>
            <a:ext cx="2702379" cy="1325563"/>
          </a:xfrm>
        </p:spPr>
        <p:txBody>
          <a:bodyPr/>
          <a:lstStyle/>
          <a:p>
            <a:r>
              <a:rPr lang="zh-TW" altLang="en-US" dirty="0" smtClean="0"/>
              <a:t>國王企鵝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89165" y="1546997"/>
            <a:ext cx="3512275" cy="4146640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嘴相對較長，耳斑有不同的色調及</a:t>
            </a:r>
            <a:r>
              <a:rPr lang="zh-TW" altLang="en-US" dirty="0" smtClean="0"/>
              <a:t>形狀</a:t>
            </a:r>
            <a:endParaRPr lang="en-US" altLang="zh-TW" dirty="0" smtClean="0"/>
          </a:p>
          <a:p>
            <a:r>
              <a:rPr lang="zh-TW" altLang="en-US" dirty="0"/>
              <a:t>在圈養環境下壽命可達</a:t>
            </a:r>
            <a:r>
              <a:rPr lang="en-US" altLang="zh-TW" dirty="0"/>
              <a:t>15-20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/>
              <a:t>南美福克蘭群島及南喬治亞島，而</a:t>
            </a:r>
            <a:r>
              <a:rPr lang="en-US" altLang="zh-TW" dirty="0"/>
              <a:t>A. p. </a:t>
            </a:r>
            <a:r>
              <a:rPr lang="en-US" altLang="zh-TW" dirty="0" err="1"/>
              <a:t>halli</a:t>
            </a:r>
            <a:r>
              <a:rPr lang="zh-TW" altLang="en-US" dirty="0"/>
              <a:t>則分佈於南非南端的海域及紐西蘭南方的海域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69553" y="1240971"/>
            <a:ext cx="2559601" cy="399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125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>
        <p14:ferris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4000">
              <a:schemeClr val="accent1">
                <a:lumMod val="45000"/>
                <a:lumOff val="55000"/>
              </a:schemeClr>
            </a:gs>
            <a:gs pos="7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前掌所有的趾端都有彎曲程度很大的勾爪，以利攀</a:t>
            </a:r>
            <a:r>
              <a:rPr lang="zh-TW" altLang="en-US" dirty="0" smtClean="0"/>
              <a:t>爬</a:t>
            </a:r>
            <a:endParaRPr lang="en-US" altLang="zh-TW" dirty="0" smtClean="0"/>
          </a:p>
          <a:p>
            <a:r>
              <a:rPr lang="zh-TW" altLang="en-US" dirty="0"/>
              <a:t>鋏形的前掌構造推測與抓握較細小的</a:t>
            </a:r>
            <a:r>
              <a:rPr lang="zh-TW" altLang="en-US" dirty="0" smtClean="0"/>
              <a:t>枝幹</a:t>
            </a:r>
            <a:endParaRPr lang="en-US" altLang="zh-TW" dirty="0" smtClean="0"/>
          </a:p>
          <a:p>
            <a:r>
              <a:rPr lang="zh-TW" altLang="en-US" dirty="0"/>
              <a:t>爪子也因應梳理身上絨毛的功能變成梳齒般的</a:t>
            </a:r>
            <a:r>
              <a:rPr lang="zh-TW" altLang="en-US" dirty="0" smtClean="0"/>
              <a:t>形狀。</a:t>
            </a:r>
            <a:endParaRPr lang="zh-TW" altLang="en-US" dirty="0"/>
          </a:p>
        </p:txBody>
      </p:sp>
      <p:pic>
        <p:nvPicPr>
          <p:cNvPr id="1026" name="Picture 2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05" y="2032557"/>
            <a:ext cx="3043645" cy="27392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51890302"/>
      </p:ext>
    </p:extLst>
  </p:cSld>
  <p:clrMapOvr>
    <a:masterClrMapping/>
  </p:clrMapOvr>
  <p:transition spd="slow" advTm="2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52063"/>
            <a:ext cx="7886700" cy="1325563"/>
          </a:xfrm>
        </p:spPr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分佈：	哥倫比亞、祕魯及巴西的安地斯山地</a:t>
            </a:r>
            <a:r>
              <a:rPr lang="zh-TW" altLang="en-US" dirty="0" smtClean="0"/>
              <a:t>帶</a:t>
            </a:r>
            <a:endParaRPr lang="en-US" altLang="zh-TW" dirty="0" smtClean="0"/>
          </a:p>
          <a:p>
            <a:r>
              <a:rPr lang="zh-TW" altLang="en-US" dirty="0"/>
              <a:t>雜食性，以水果、草莓、堅果、花、花苞、種子、昆蟲及小型脊椎動物為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是日行性的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一般都是在樹上活動，偶爾也會到地面上</a:t>
            </a:r>
          </a:p>
        </p:txBody>
      </p:sp>
      <p:pic>
        <p:nvPicPr>
          <p:cNvPr id="2050" name="Picture 2" descr="æ¾é¼ 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746" y="2259874"/>
            <a:ext cx="4011980" cy="265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75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8267156" cy="467967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newweb.zoo.gov.tw/Pager/ZooData_Index/ZooData_Index_Main.aspx?Menu_URL_ID=090824181309401612</a:t>
            </a:r>
            <a:endParaRPr lang="en-US" altLang="zh-TW" dirty="0" smtClean="0"/>
          </a:p>
          <a:p>
            <a:r>
              <a:rPr lang="zh-TW" altLang="en-US" dirty="0" smtClean="0"/>
              <a:t>無尾熊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http://newweb.zoo.gov.tw/Pager/ZooData_Index/ZooData_Index_Main.aspx?Menu_URL_ID=090824181309401612</a:t>
            </a:r>
            <a:endParaRPr lang="en-US" altLang="zh-TW" dirty="0" smtClean="0"/>
          </a:p>
          <a:p>
            <a:r>
              <a:rPr lang="zh-TW" altLang="en-US" dirty="0"/>
              <a:t>松鼠</a:t>
            </a:r>
            <a:r>
              <a:rPr lang="zh-TW" altLang="en-US" dirty="0" smtClean="0"/>
              <a:t>猴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http://newweb.zoo.gov.tw/Pager/ZooData_Index/ZooData_Index_Main.aspx?Menu_URL_ID=090824181309401612</a:t>
            </a:r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9741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000">
        <p14:flip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126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文鼎中特圓</vt:lpstr>
      <vt:lpstr>文鼎新中特黑</vt:lpstr>
      <vt:lpstr>新細明體</vt:lpstr>
      <vt:lpstr>Arial</vt:lpstr>
      <vt:lpstr>Calibri</vt:lpstr>
      <vt:lpstr>Office 佈景主題</vt:lpstr>
      <vt:lpstr>動物世界                                                                    </vt:lpstr>
      <vt:lpstr>國王企鵝</vt:lpstr>
      <vt:lpstr>無尾熊</vt:lpstr>
      <vt:lpstr>松鼠猴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動物世界 介紹：國王企鵝</dc:title>
  <dc:creator>Windows 使用者</dc:creator>
  <cp:lastModifiedBy>Windows 使用者</cp:lastModifiedBy>
  <cp:revision>10</cp:revision>
  <dcterms:created xsi:type="dcterms:W3CDTF">2019-12-30T05:43:31Z</dcterms:created>
  <dcterms:modified xsi:type="dcterms:W3CDTF">2020-01-13T06:01:39Z</dcterms:modified>
</cp:coreProperties>
</file>