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166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60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834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451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147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31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2840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14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242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100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884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D94B2-B90C-46FA-BEE4-22C7E9A4CE0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A3A0F-54F9-4FD0-AD59-333FBA32C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13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Show_Main.aspx?Menu_URL_ID=090824181230554572&amp;Show_TYpe_ID=200909191127507055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介</a:t>
            </a:r>
            <a:r>
              <a:rPr lang="zh-TW" altLang="en-US" dirty="0" smtClean="0">
                <a:solidFill>
                  <a:srgbClr val="FFC000"/>
                </a:solidFill>
              </a:rPr>
              <a:t>紹</a:t>
            </a:r>
            <a:r>
              <a:rPr lang="zh-TW" altLang="en-US" dirty="0" smtClean="0">
                <a:solidFill>
                  <a:srgbClr val="FFFF00"/>
                </a:solidFill>
              </a:rPr>
              <a:t>動</a:t>
            </a:r>
            <a:r>
              <a:rPr lang="zh-TW" altLang="en-US" dirty="0">
                <a:solidFill>
                  <a:srgbClr val="92D050"/>
                </a:solidFill>
              </a:rPr>
              <a:t>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資料收集：柔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2485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000">
        <p14:vortex dir="r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無尾熊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分類：	脊索動物門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袋鼠目</a:t>
            </a:r>
          </a:p>
          <a:p>
            <a:r>
              <a:rPr lang="zh-TW" altLang="en-US" dirty="0" smtClean="0"/>
              <a:t>無尾熊科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7030A0"/>
                </a:solidFill>
              </a:rPr>
              <a:t>保育：	非全球性受威脅</a:t>
            </a:r>
          </a:p>
        </p:txBody>
      </p:sp>
      <p:pic>
        <p:nvPicPr>
          <p:cNvPr id="1026" name="Picture 2" descr="ç¡å°¾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90689"/>
            <a:ext cx="4180114" cy="403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264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食性：	肉食性，以小型動物為主。本園餵食生腱丁、雞胸肉、小白鼠、蛋、鈣磷粉、維生素 </a:t>
            </a:r>
            <a:r>
              <a:rPr lang="en-US" altLang="zh-TW" dirty="0">
                <a:solidFill>
                  <a:srgbClr val="FFC000"/>
                </a:solidFill>
              </a:rPr>
              <a:t>E</a:t>
            </a:r>
            <a:r>
              <a:rPr lang="zh-TW" altLang="en-US" dirty="0">
                <a:solidFill>
                  <a:srgbClr val="FFC000"/>
                </a:solidFill>
              </a:rPr>
              <a:t>、益肥王</a:t>
            </a:r>
            <a:r>
              <a:rPr lang="zh-TW" altLang="en-US" dirty="0" smtClean="0">
                <a:solidFill>
                  <a:srgbClr val="FFC000"/>
                </a:solidFill>
              </a:rPr>
              <a:t>。</a:t>
            </a:r>
            <a:endParaRPr lang="en-US" altLang="zh-TW" dirty="0" smtClean="0">
              <a:solidFill>
                <a:srgbClr val="FFC000"/>
              </a:solidFill>
            </a:endParaRPr>
          </a:p>
          <a:p>
            <a:r>
              <a:rPr lang="zh-TW" altLang="en-US" dirty="0">
                <a:solidFill>
                  <a:srgbClr val="0070C0"/>
                </a:solidFill>
              </a:rPr>
              <a:t>石虎為小型肉食性貓科動物，常單獨活動，屬於夜行性。白天棲息於樹洞或岩縫中，傍晚以後才出外行獵。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63440" y="1825625"/>
            <a:ext cx="4062549" cy="362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774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92D050"/>
                </a:solidFill>
              </a:rPr>
              <a:t>無尾熊</a:t>
            </a:r>
            <a:endParaRPr lang="en-US" altLang="zh-TW" sz="5400" dirty="0" smtClean="0">
              <a:solidFill>
                <a:srgbClr val="92D050"/>
              </a:solidFill>
            </a:endParaRPr>
          </a:p>
          <a:p>
            <a:r>
              <a:rPr lang="en-US" altLang="zh-TW" sz="2600" dirty="0">
                <a:hlinkClick r:id="rId3"/>
              </a:rPr>
              <a:t>http://</a:t>
            </a:r>
            <a:r>
              <a:rPr lang="en-US" altLang="zh-TW" sz="2600" dirty="0" smtClean="0">
                <a:hlinkClick r:id="rId3"/>
              </a:rPr>
              <a:t>newweb.zoo.gov.tw/Pager/Show/Show_Main.aspx?Menu_URL_ID=090824181230554572&amp;Show_TYpe_ID=200909191127507055</a:t>
            </a:r>
            <a:endParaRPr lang="en-US" altLang="zh-TW" sz="2600" dirty="0" smtClean="0"/>
          </a:p>
          <a:p>
            <a:r>
              <a:rPr lang="zh-TW" altLang="en-US" sz="4400" dirty="0">
                <a:solidFill>
                  <a:srgbClr val="FF0000"/>
                </a:solidFill>
              </a:rPr>
              <a:t>石</a:t>
            </a:r>
            <a:r>
              <a:rPr lang="zh-TW" altLang="en-US" sz="4400" dirty="0" smtClean="0">
                <a:solidFill>
                  <a:srgbClr val="FF0000"/>
                </a:solidFill>
              </a:rPr>
              <a:t>虎</a:t>
            </a:r>
            <a:endParaRPr lang="en-US" altLang="zh-TW" sz="4400" dirty="0" smtClean="0">
              <a:solidFill>
                <a:srgbClr val="FF0000"/>
              </a:solidFill>
            </a:endParaRPr>
          </a:p>
          <a:p>
            <a:r>
              <a:rPr lang="en-US" altLang="zh-TW" sz="2600" dirty="0">
                <a:hlinkClick r:id="rId3"/>
              </a:rPr>
              <a:t>http://newweb.zoo.gov.tw/Pager/Show/Show_Main.aspx?Menu_URL_ID=090824181230554572&amp;Show_TYpe_ID=200909191127507055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252451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24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介紹動物</vt:lpstr>
      <vt:lpstr>無尾熊 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介紹動物</dc:title>
  <dc:creator>Windows 使用者</dc:creator>
  <cp:lastModifiedBy>Windows 使用者</cp:lastModifiedBy>
  <cp:revision>9</cp:revision>
  <dcterms:created xsi:type="dcterms:W3CDTF">2019-12-30T05:43:26Z</dcterms:created>
  <dcterms:modified xsi:type="dcterms:W3CDTF">2020-01-13T06:01:45Z</dcterms:modified>
</cp:coreProperties>
</file>