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620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638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83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4826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046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2945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106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273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9588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077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685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E365D-8918-4664-A84A-83A7623F67D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55BCD-0100-43BE-B599-DFCFB9BE1D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9788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65" TargetMode="External"/><Relationship Id="rId2" Type="http://schemas.openxmlformats.org/officeDocument/2006/relationships/hyperlink" Target="http://newweb.zoo.gov.tw/Pager/Show/ZooData_Index_Show.aspx?Animal_ID=10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0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介紹兇</a:t>
            </a:r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猛</a:t>
            </a:r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的動物</a:t>
            </a:r>
            <a:endParaRPr lang="zh-TW" altLang="en-US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72000" y="6358301"/>
            <a:ext cx="6858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資料蒐集</a:t>
            </a:r>
            <a:r>
              <a:rPr lang="zh-TW" altLang="en-US" dirty="0" smtClean="0">
                <a:solidFill>
                  <a:srgbClr val="00B0F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：</a:t>
            </a:r>
            <a:r>
              <a:rPr lang="zh-TW" altLang="en-US" dirty="0">
                <a:solidFill>
                  <a:srgbClr val="00B0F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祈</a:t>
            </a:r>
            <a:endParaRPr lang="zh-TW" altLang="en-US" dirty="0">
              <a:solidFill>
                <a:srgbClr val="00B0F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9127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2000">
        <p14:glitter pattern="hexagon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61000">
              <a:schemeClr val="accent1">
                <a:lumMod val="45000"/>
                <a:lumOff val="55000"/>
              </a:schemeClr>
            </a:gs>
            <a:gs pos="7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18261" y="208372"/>
            <a:ext cx="7886700" cy="1325563"/>
          </a:xfrm>
        </p:spPr>
        <p:txBody>
          <a:bodyPr/>
          <a:lstStyle/>
          <a:p>
            <a:r>
              <a:rPr lang="zh-TW" altLang="en-US" dirty="0"/>
              <a:t>	</a:t>
            </a:r>
            <a:r>
              <a:rPr lang="zh-TW" altLang="en-US" dirty="0">
                <a:solidFill>
                  <a:srgbClr val="00206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孟加拉虎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solidFill>
                  <a:srgbClr val="002060"/>
                </a:solidFill>
              </a:rPr>
              <a:t>食性：</a:t>
            </a:r>
            <a:r>
              <a:rPr lang="en-US" altLang="zh-TW" dirty="0" smtClean="0">
                <a:solidFill>
                  <a:srgbClr val="002060"/>
                </a:solidFill>
              </a:rPr>
              <a:t>  </a:t>
            </a:r>
            <a:r>
              <a:rPr lang="zh-TW" altLang="en-US" dirty="0" smtClean="0">
                <a:solidFill>
                  <a:srgbClr val="002060"/>
                </a:solidFill>
              </a:rPr>
              <a:t>肉食性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r>
              <a:rPr lang="zh-TW" altLang="en-US" dirty="0">
                <a:solidFill>
                  <a:srgbClr val="002060"/>
                </a:solidFill>
              </a:rPr>
              <a:t>體色呈黃或土黃色，身上有一系列狹窄的黑色條紋，腹部呈白色，頭部條紋則較密，耳背為黑色，有白斑</a:t>
            </a:r>
            <a:r>
              <a:rPr lang="zh-TW" altLang="en-US" dirty="0" smtClean="0">
                <a:solidFill>
                  <a:srgbClr val="002060"/>
                </a:solidFill>
              </a:rPr>
              <a:t>。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r>
              <a:rPr lang="zh-TW" altLang="en-US" dirty="0">
                <a:solidFill>
                  <a:srgbClr val="002060"/>
                </a:solidFill>
              </a:rPr>
              <a:t>老虎具有靈敏的聽覺、尖銳的牙齒和可伸縮的利</a:t>
            </a:r>
            <a:r>
              <a:rPr lang="zh-TW" altLang="en-US" dirty="0" smtClean="0">
                <a:solidFill>
                  <a:srgbClr val="002060"/>
                </a:solidFill>
              </a:rPr>
              <a:t>爪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r>
              <a:rPr lang="zh-TW" altLang="en-US" dirty="0">
                <a:solidFill>
                  <a:srgbClr val="002060"/>
                </a:solidFill>
              </a:rPr>
              <a:t>老虎具有靈敏的聽覺、尖銳的牙齒和可伸縮的利爪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72050" y="1533935"/>
            <a:ext cx="3696789" cy="45612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1233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61000">
              <a:schemeClr val="accent1">
                <a:lumMod val="45000"/>
                <a:lumOff val="55000"/>
              </a:schemeClr>
            </a:gs>
            <a:gs pos="71000">
              <a:schemeClr val="accent1">
                <a:lumMod val="45000"/>
                <a:lumOff val="55000"/>
              </a:schemeClr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非洲獅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毛色變化大，從淡黃色到暗棕色都有，腹部和四肢內側顏色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較淡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肉食性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雄獅具有鬃毛，鬃毛的顏色為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黃色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獅子是群居的動物，每群個體約</a:t>
            </a: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</a:rPr>
              <a:t>3-30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隻，成員為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雄獅</a:t>
            </a:r>
            <a:endParaRPr lang="zh-TW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59829" y="2198620"/>
            <a:ext cx="3709850" cy="36053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68952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2000">
        <p14:switch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61000">
              <a:schemeClr val="accent1">
                <a:lumMod val="45000"/>
                <a:lumOff val="55000"/>
              </a:schemeClr>
            </a:gs>
            <a:gs pos="71000">
              <a:schemeClr val="accent1">
                <a:lumMod val="45000"/>
                <a:lumOff val="55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20044" y="500062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花豹</a:t>
            </a:r>
            <a:endParaRPr lang="zh-TW" altLang="en-US" dirty="0">
              <a:solidFill>
                <a:srgbClr val="0070C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</a:rPr>
              <a:t>肉食性</a:t>
            </a:r>
            <a:endParaRPr lang="en-US" altLang="zh-TW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TW" altLang="en-US" dirty="0">
                <a:solidFill>
                  <a:schemeClr val="accent4">
                    <a:lumMod val="50000"/>
                  </a:schemeClr>
                </a:solidFill>
              </a:rPr>
              <a:t>花豹經常棲息於樹上或樹叢茂密的</a:t>
            </a:r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</a:rPr>
              <a:t>地方</a:t>
            </a:r>
            <a:endParaRPr lang="en-US" altLang="zh-TW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TW" altLang="en-US" dirty="0">
                <a:solidFill>
                  <a:schemeClr val="accent4">
                    <a:lumMod val="50000"/>
                  </a:schemeClr>
                </a:solidFill>
              </a:rPr>
              <a:t>花豹經常棲息於樹上或樹叢茂密的</a:t>
            </a:r>
            <a:r>
              <a:rPr lang="zh-TW" altLang="en-US" dirty="0" smtClean="0">
                <a:solidFill>
                  <a:schemeClr val="accent4">
                    <a:lumMod val="50000"/>
                  </a:schemeClr>
                </a:solidFill>
              </a:rPr>
              <a:t>地方</a:t>
            </a:r>
            <a:endParaRPr lang="en-US" altLang="zh-TW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TW" altLang="en-US" dirty="0">
                <a:solidFill>
                  <a:schemeClr val="accent4">
                    <a:lumMod val="50000"/>
                  </a:schemeClr>
                </a:solidFill>
              </a:rPr>
              <a:t>陽光透過樹葉造成光斑和牠身上的斑紋互相輝映</a:t>
            </a:r>
            <a:endParaRPr lang="en-US" altLang="zh-TW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49981" y="2419748"/>
            <a:ext cx="4010570" cy="316309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242702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2000">
        <p14:ripple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12562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 smtClean="0">
                <a:solidFill>
                  <a:srgbClr val="00B050"/>
                </a:solidFill>
              </a:rPr>
              <a:t>孟加拉虎</a:t>
            </a:r>
            <a:endParaRPr lang="en-US" altLang="zh-TW" sz="32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zh-TW" altLang="en-US" dirty="0" smtClean="0">
                <a:hlinkClick r:id="rId2"/>
              </a:rPr>
              <a:t>     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newweb.zoo.gov.tw/Pager/Show/ZooData_Index_Show.aspx?Animal_ID=107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>
                <a:solidFill>
                  <a:srgbClr val="FF00FF"/>
                </a:solidFill>
              </a:rPr>
              <a:t>非洲獅</a:t>
            </a:r>
            <a:endParaRPr lang="en-US" altLang="zh-TW" dirty="0" smtClean="0">
              <a:solidFill>
                <a:srgbClr val="FF00FF"/>
              </a:solidFill>
            </a:endParaRPr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newweb.zoo.gov.tw/Pager/Show/ZooData_Index_Show.aspx?Animal_ID=65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>
                <a:solidFill>
                  <a:srgbClr val="66FF33"/>
                </a:solidFill>
              </a:rPr>
              <a:t>花豹</a:t>
            </a:r>
            <a:endParaRPr lang="en-US" altLang="zh-TW" dirty="0" smtClean="0">
              <a:solidFill>
                <a:srgbClr val="66FF33"/>
              </a:solidFill>
            </a:endParaRPr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newweb.zoo.gov.tw/Pager/Show/ZooData_Index_Show.aspx?Animal_ID=108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01882225"/>
      </p:ext>
    </p:extLst>
  </p:cSld>
  <p:clrMapOvr>
    <a:masterClrMapping/>
  </p:clrMapOvr>
  <p:transition spd="slow" advTm="2000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78</TotalTime>
  <Words>181</Words>
  <Application>Microsoft Office PowerPoint</Application>
  <PresentationFormat>如螢幕大小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文鼎甜妞體P</vt:lpstr>
      <vt:lpstr>文鼎標準楷體</vt:lpstr>
      <vt:lpstr>文鼎顏楷</vt:lpstr>
      <vt:lpstr>新細明體</vt:lpstr>
      <vt:lpstr>Arial</vt:lpstr>
      <vt:lpstr>Calibri</vt:lpstr>
      <vt:lpstr>Calibri Light</vt:lpstr>
      <vt:lpstr>Office 佈景主題</vt:lpstr>
      <vt:lpstr>介紹兇猛的動物</vt:lpstr>
      <vt:lpstr> 孟加拉虎</vt:lpstr>
      <vt:lpstr>非洲獅</vt:lpstr>
      <vt:lpstr>花豹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介紹我喜歡的小動物</dc:title>
  <dc:creator>Windows 使用者</dc:creator>
  <cp:lastModifiedBy>Windows 使用者</cp:lastModifiedBy>
  <cp:revision>9</cp:revision>
  <dcterms:created xsi:type="dcterms:W3CDTF">2019-12-30T05:43:35Z</dcterms:created>
  <dcterms:modified xsi:type="dcterms:W3CDTF">2020-01-13T05:59:35Z</dcterms:modified>
</cp:coreProperties>
</file>