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2EC"/>
    <a:srgbClr val="B538B8"/>
    <a:srgbClr val="9B357E"/>
    <a:srgbClr val="FF6600"/>
    <a:srgbClr val="C12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16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72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52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34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65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18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785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36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41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12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33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C479-056E-4691-9939-FD908BE0BB41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A677F-6424-4444-8109-2EAF2BED74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06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9000">
              <a:srgbClr val="B5D2EC"/>
            </a:gs>
            <a:gs pos="20000">
              <a:srgbClr val="B5D2EC"/>
            </a:gs>
            <a:gs pos="3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B357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可愛動物資料庫</a:t>
            </a:r>
            <a:endParaRPr lang="zh-TW" altLang="en-US" dirty="0">
              <a:solidFill>
                <a:srgbClr val="9B357E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資料蒐集：</a:t>
            </a:r>
            <a:r>
              <a:rPr lang="en-US" altLang="zh-TW" dirty="0" err="1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kate</a:t>
            </a:r>
            <a:endParaRPr lang="zh-TW" altLang="en-US" dirty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98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9000">
              <a:srgbClr val="B5D2EC"/>
            </a:gs>
            <a:gs pos="20000">
              <a:srgbClr val="B5D2EC"/>
            </a:gs>
            <a:gs pos="3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     石虎</a:t>
            </a:r>
            <a:endParaRPr lang="zh-TW" altLang="en-US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保育</a:t>
            </a:r>
            <a:r>
              <a:rPr lang="zh-TW" altLang="en-US" dirty="0" smtClean="0"/>
              <a:t>：瀕臨</a:t>
            </a:r>
            <a:r>
              <a:rPr lang="zh-TW" altLang="en-US" dirty="0"/>
              <a:t>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體型略大於家貓，體色為灰</a:t>
            </a:r>
            <a:r>
              <a:rPr lang="zh-TW" altLang="en-US" dirty="0" smtClean="0"/>
              <a:t>褐色</a:t>
            </a:r>
            <a:endParaRPr lang="en-US" altLang="zh-TW" dirty="0" smtClean="0"/>
          </a:p>
          <a:p>
            <a:r>
              <a:rPr lang="zh-TW" altLang="en-US" dirty="0"/>
              <a:t>食性：肉食性，以小型動物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 smtClean="0"/>
              <a:t>石虎在棲息</a:t>
            </a:r>
            <a:r>
              <a:rPr lang="zh-TW" altLang="en-US" dirty="0"/>
              <a:t>地破壞及獵捕壓力下，數量已極為稀少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7682">
            <a:off x="5063127" y="2637881"/>
            <a:ext cx="3452223" cy="22875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92D05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15750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9000">
              <a:srgbClr val="B5D2EC"/>
            </a:gs>
            <a:gs pos="20000">
              <a:srgbClr val="B5D2EC"/>
            </a:gs>
            <a:gs pos="3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梅花鹿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毛色為褐色至紅棕色，背部和體側佈滿</a:t>
            </a:r>
            <a:r>
              <a:rPr lang="en-US" altLang="zh-TW" dirty="0"/>
              <a:t>7-8</a:t>
            </a:r>
            <a:r>
              <a:rPr lang="zh-TW" altLang="en-US" dirty="0"/>
              <a:t>排白色的</a:t>
            </a:r>
            <a:r>
              <a:rPr lang="zh-TW" altLang="en-US" dirty="0" smtClean="0"/>
              <a:t>斑點</a:t>
            </a:r>
            <a:endParaRPr lang="en-US" altLang="zh-TW" dirty="0" smtClean="0"/>
          </a:p>
          <a:p>
            <a:r>
              <a:rPr lang="zh-TW" altLang="en-US" dirty="0"/>
              <a:t>雄鹿頭上的角具有</a:t>
            </a:r>
            <a:r>
              <a:rPr lang="en-US" altLang="zh-TW" dirty="0"/>
              <a:t>2-5</a:t>
            </a:r>
            <a:r>
              <a:rPr lang="zh-TW" altLang="en-US" dirty="0"/>
              <a:t>叉，長度約</a:t>
            </a:r>
            <a:r>
              <a:rPr lang="en-US" altLang="zh-TW" dirty="0"/>
              <a:t>300-660mm</a:t>
            </a:r>
            <a:r>
              <a:rPr lang="zh-TW" altLang="en-US" dirty="0"/>
              <a:t>，雌鹿頭上不具角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食性：草</a:t>
            </a:r>
            <a:r>
              <a:rPr lang="zh-TW" altLang="en-US" dirty="0"/>
              <a:t>食</a:t>
            </a:r>
            <a:r>
              <a:rPr lang="zh-TW" altLang="en-US" dirty="0" smtClean="0"/>
              <a:t>。</a:t>
            </a:r>
            <a:endParaRPr lang="en-US" altLang="zh-TW" dirty="0" smtClean="0"/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617" y="2129245"/>
            <a:ext cx="3408863" cy="3354683"/>
          </a:xfrm>
          <a:prstGeom prst="cloud">
            <a:avLst/>
          </a:prstGeom>
          <a:noFill/>
          <a:ln w="57150">
            <a:solidFill>
              <a:srgbClr val="B538B8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862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9000">
              <a:srgbClr val="B5D2EC"/>
            </a:gs>
            <a:gs pos="20000">
              <a:srgbClr val="B5D2EC"/>
            </a:gs>
            <a:gs pos="3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臺灣</a:t>
            </a:r>
            <a:r>
              <a:rPr lang="zh-TW" altLang="en-US" dirty="0"/>
              <a:t>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保育</a:t>
            </a:r>
            <a:r>
              <a:rPr lang="zh-TW" altLang="en-US" dirty="0" smtClean="0"/>
              <a:t>：瀕臨</a:t>
            </a:r>
            <a:r>
              <a:rPr lang="zh-TW" altLang="en-US" dirty="0"/>
              <a:t>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形態</a:t>
            </a:r>
            <a:r>
              <a:rPr lang="zh-TW" altLang="en-US" dirty="0" smtClean="0"/>
              <a:t>：頸</a:t>
            </a:r>
            <a:r>
              <a:rPr lang="zh-TW" altLang="en-US" dirty="0"/>
              <a:t>側及體側有大型塊雲狀黑斑，腹部及四肢間雜有不規則褐色</a:t>
            </a:r>
            <a:r>
              <a:rPr lang="zh-TW" altLang="en-US" dirty="0" smtClean="0"/>
              <a:t>斑紋</a:t>
            </a:r>
            <a:endParaRPr lang="en-US" altLang="zh-TW" dirty="0" smtClean="0"/>
          </a:p>
          <a:p>
            <a:r>
              <a:rPr lang="zh-TW" altLang="en-US" dirty="0"/>
              <a:t>食性</a:t>
            </a:r>
            <a:r>
              <a:rPr lang="zh-TW" altLang="en-US" dirty="0" smtClean="0"/>
              <a:t>：以</a:t>
            </a:r>
            <a:r>
              <a:rPr lang="zh-TW" altLang="en-US" dirty="0"/>
              <a:t>鳥類、靈長類、小型哺乳動物為主。</a:t>
            </a:r>
          </a:p>
        </p:txBody>
      </p:sp>
      <p:pic>
        <p:nvPicPr>
          <p:cNvPr id="2050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121" y="2599509"/>
            <a:ext cx="3530600" cy="23520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rgbClr val="FFC000"/>
            </a:solidFill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17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9000">
              <a:srgbClr val="B5D2EC"/>
            </a:gs>
            <a:gs pos="20000">
              <a:srgbClr val="B5D2EC"/>
            </a:gs>
            <a:gs pos="3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12F9B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石虎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C12F9B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梅花鹿</a:t>
            </a:r>
            <a:endParaRPr lang="en-US" altLang="zh-TW" dirty="0" smtClean="0">
              <a:solidFill>
                <a:srgbClr val="C12F9B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newweb.zoo.gov.tw/Pager/Show/ZooData_Index_Show.aspx?Animal_ID=15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C12F9B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臺灣</a:t>
            </a:r>
            <a:r>
              <a:rPr lang="zh-TW" altLang="en-US" dirty="0" smtClean="0">
                <a:solidFill>
                  <a:srgbClr val="C12F9B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雲豹</a:t>
            </a:r>
            <a:endParaRPr lang="en-US" altLang="zh-TW" dirty="0" smtClean="0">
              <a:solidFill>
                <a:srgbClr val="C12F9B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en-US" altLang="zh-TW" dirty="0">
                <a:hlinkClick r:id="rId4"/>
              </a:rPr>
              <a:t>http://newweb.zoo.gov.tw/Pager/Show/ZooData_Index_Show.aspx?Animal_ID=11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363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160</Words>
  <Application>Microsoft Office PowerPoint</Application>
  <PresentationFormat>如螢幕大小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文鼎中特圓</vt:lpstr>
      <vt:lpstr>文鼎甜妞體P</vt:lpstr>
      <vt:lpstr>新細明體</vt:lpstr>
      <vt:lpstr>Arial</vt:lpstr>
      <vt:lpstr>Calibri</vt:lpstr>
      <vt:lpstr>Office 佈景主題</vt:lpstr>
      <vt:lpstr>可愛動物資料庫</vt:lpstr>
      <vt:lpstr>              石虎</vt:lpstr>
      <vt:lpstr>             梅花鹿</vt:lpstr>
      <vt:lpstr>            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可愛動物資料庫</dc:title>
  <dc:creator>Windows 使用者</dc:creator>
  <cp:lastModifiedBy>Windows 使用者</cp:lastModifiedBy>
  <cp:revision>7</cp:revision>
  <dcterms:created xsi:type="dcterms:W3CDTF">2019-12-30T05:43:32Z</dcterms:created>
  <dcterms:modified xsi:type="dcterms:W3CDTF">2020-01-06T06:10:19Z</dcterms:modified>
</cp:coreProperties>
</file>