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9621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2104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1855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398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04643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2902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4294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7220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3312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6952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6147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21187-C881-4C10-B65F-452491BF330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3001A-E473-4C2E-9F4F-C38BE01955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77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7507055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可愛貓科動物小檔案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蓁蓁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6082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2000">
        <p15:prstTrans prst="curtains"/>
        <p:sndAc>
          <p:stSnd>
            <p:snd r:embed="rId2" name="applause.wav"/>
          </p:stSnd>
        </p:sndAc>
      </p:transition>
    </mc:Choice>
    <mc:Fallback>
      <p:transition spd="slow" advTm="2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7346" y="352063"/>
            <a:ext cx="7886700" cy="1325563"/>
          </a:xfrm>
        </p:spPr>
        <p:txBody>
          <a:bodyPr>
            <a:noAutofit/>
          </a:bodyPr>
          <a:lstStyle/>
          <a:p>
            <a:r>
              <a:rPr lang="zh-TW" altLang="en-US" sz="7200" dirty="0">
                <a:solidFill>
                  <a:srgbClr val="FFC000"/>
                </a:solidFill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b="1" dirty="0"/>
              <a:t>分佈：</a:t>
            </a:r>
            <a:br>
              <a:rPr lang="zh-TW" altLang="en-US" b="1" dirty="0"/>
            </a:br>
            <a:r>
              <a:rPr lang="zh-TW" altLang="en-US" dirty="0"/>
              <a:t>中國大陸南方至南亞、東南亞、臺灣、海南島。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1" dirty="0"/>
              <a:t>食性</a:t>
            </a:r>
            <a:r>
              <a:rPr lang="zh-TW" altLang="en-US" b="1" dirty="0" smtClean="0"/>
              <a:t>：</a:t>
            </a:r>
            <a:r>
              <a:rPr lang="zh-TW" altLang="en-US" dirty="0"/>
              <a:t>肉食性，以小型動物為主</a:t>
            </a:r>
            <a:r>
              <a:rPr lang="zh-TW" altLang="en-US" dirty="0" smtClean="0"/>
              <a:t>。 </a:t>
            </a:r>
            <a:endParaRPr lang="en-US" altLang="zh-TW" dirty="0" smtClean="0"/>
          </a:p>
          <a:p>
            <a:r>
              <a:rPr lang="zh-TW" altLang="en-US" b="1" dirty="0"/>
              <a:t>形態：</a:t>
            </a:r>
            <a:br>
              <a:rPr lang="zh-TW" altLang="en-US" b="1" dirty="0"/>
            </a:br>
            <a:r>
              <a:rPr lang="zh-TW" altLang="en-US" dirty="0"/>
              <a:t>體型略大於家貓，體色為灰褐色，身上有類似錢幣的黑褐色斑點，額頭有兩條灰白色縱帶，縱帶兩邊為黑色縱帶，耳後黑色有白斑。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321" y="2877888"/>
            <a:ext cx="3175000" cy="22468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5828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歐亞大山貓</a:t>
            </a:r>
            <a:r>
              <a:rPr lang="en-US" altLang="zh-TW" dirty="0">
                <a:solidFill>
                  <a:srgbClr val="002060"/>
                </a:solidFill>
              </a:rPr>
              <a:t>(</a:t>
            </a:r>
            <a:r>
              <a:rPr lang="zh-TW" altLang="en-US" dirty="0">
                <a:solidFill>
                  <a:srgbClr val="002060"/>
                </a:solidFill>
              </a:rPr>
              <a:t>林犭曳</a:t>
            </a:r>
            <a:r>
              <a:rPr lang="en-US" altLang="zh-TW" dirty="0">
                <a:solidFill>
                  <a:srgbClr val="002060"/>
                </a:solidFill>
              </a:rPr>
              <a:t>)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形態：</a:t>
            </a:r>
            <a:r>
              <a:rPr lang="zh-TW" altLang="en-US" dirty="0" smtClean="0"/>
              <a:t>有些</a:t>
            </a:r>
            <a:r>
              <a:rPr lang="zh-TW" altLang="en-US" dirty="0"/>
              <a:t>還灑有深棕色的斑點。尾巴很短，耳朵尖端有一撮長約</a:t>
            </a:r>
            <a:r>
              <a:rPr lang="en-US" altLang="zh-TW" dirty="0"/>
              <a:t>4</a:t>
            </a:r>
            <a:r>
              <a:rPr lang="zh-TW" altLang="en-US" dirty="0"/>
              <a:t>公分的黑毛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分佈：	蹤跡幾乎遍及整個北半球，包括歐洲、亞洲及北非北部等地區的</a:t>
            </a:r>
            <a:r>
              <a:rPr lang="zh-TW" altLang="en-US" dirty="0" smtClean="0"/>
              <a:t>森林。</a:t>
            </a:r>
            <a:endParaRPr lang="en-US" altLang="zh-TW" dirty="0" smtClean="0"/>
          </a:p>
          <a:p>
            <a:r>
              <a:rPr lang="zh-TW" altLang="en-US" dirty="0"/>
              <a:t>食性：	肉食性，在野外捕食野兔、齧齒類動物、鹿及鳥類。</a:t>
            </a:r>
          </a:p>
        </p:txBody>
      </p:sp>
      <p:pic>
        <p:nvPicPr>
          <p:cNvPr id="1026" name="Picture 2" descr="æ­äºå¤§å±±è²(æç­æ³)Â  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960" y="2975859"/>
            <a:ext cx="3120390" cy="205086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1150821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crush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newweb.zoo.gov.tw/Pager/Show/Show_Main.aspx?Menu_URL_ID=090824181230554572&amp;Show_TYpe_ID=200909191127507055</a:t>
            </a:r>
            <a:endParaRPr lang="en-US" altLang="zh-TW" dirty="0"/>
          </a:p>
          <a:p>
            <a:r>
              <a:rPr lang="zh-TW" altLang="en-US" dirty="0"/>
              <a:t>歐亞大山貓</a:t>
            </a:r>
            <a:r>
              <a:rPr lang="en-US" altLang="zh-TW" dirty="0"/>
              <a:t>(</a:t>
            </a:r>
            <a:r>
              <a:rPr lang="zh-TW" altLang="en-US" dirty="0"/>
              <a:t>林犭曳</a:t>
            </a:r>
            <a:r>
              <a:rPr lang="en-US" altLang="zh-TW" dirty="0"/>
              <a:t>) 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http://newweb.zoo.gov.tw/Pager/Show/ZooData_Index_Show.aspx?Animal_ID=160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272980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69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可愛貓科動物小檔案</vt:lpstr>
      <vt:lpstr>石虎</vt:lpstr>
      <vt:lpstr>歐亞大山貓(林犭曳)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可愛貓科動物小檔案</dc:title>
  <dc:creator>Windows 使用者</dc:creator>
  <cp:lastModifiedBy>Windows 使用者</cp:lastModifiedBy>
  <cp:revision>18</cp:revision>
  <dcterms:created xsi:type="dcterms:W3CDTF">2019-12-30T05:44:18Z</dcterms:created>
  <dcterms:modified xsi:type="dcterms:W3CDTF">2020-01-13T06:05:54Z</dcterms:modified>
</cp:coreProperties>
</file>