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D4D0"/>
    <a:srgbClr val="B686DA"/>
    <a:srgbClr val="EAF2FA"/>
    <a:srgbClr val="CB8DF9"/>
    <a:srgbClr val="FF66FF"/>
    <a:srgbClr val="FF6699"/>
    <a:srgbClr val="CCECFF"/>
    <a:srgbClr val="F2976E"/>
    <a:srgbClr val="E8D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974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760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1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18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4324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503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8426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214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29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883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57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" name="chimes.wav"/>
          </p:stSnd>
        </p:sndAc>
      </p:transition>
    </mc:Choice>
    <mc:Fallback>
      <p:transition spd="slow" advTm="2000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95B1F-3170-43A8-B56A-CCDDA2026C54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8DDAA-36B6-4192-8F29-5344FB2FB84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51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13" name="chimes.wav"/>
          </p:stSnd>
        </p:sndAc>
      </p:transition>
    </mc:Choice>
    <mc:Fallback>
      <p:transition spd="slow" advTm="2000">
        <p:fade/>
        <p:sndAc>
          <p:stSnd>
            <p:snd r:embed="rId13" name="chimes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Show_Main.aspx?Menu_URL_ID=090824181230554572&amp;Show_TYpe_ID=20090919112750705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可愛動物小檔案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資料收集：庭庭</a:t>
            </a:r>
            <a:endParaRPr lang="zh-TW" alt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481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</a:t>
            </a:r>
            <a:r>
              <a:rPr lang="zh-TW" altLang="en-US" dirty="0" smtClean="0">
                <a:solidFill>
                  <a:srgbClr val="B686DA"/>
                </a:solidFill>
              </a:rPr>
              <a:t>  </a:t>
            </a:r>
            <a:r>
              <a:rPr lang="zh-TW" altLang="en-US" sz="5400" dirty="0" smtClean="0">
                <a:solidFill>
                  <a:srgbClr val="B686DA"/>
                </a:solidFill>
              </a:rPr>
              <a:t>石</a:t>
            </a:r>
            <a:r>
              <a:rPr lang="zh-TW" altLang="en-US" sz="5400" dirty="0">
                <a:solidFill>
                  <a:srgbClr val="B686DA"/>
                </a:solidFill>
              </a:rPr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4410" y="1690689"/>
            <a:ext cx="3886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瀕臨</a:t>
            </a:r>
            <a:r>
              <a:rPr lang="zh-TW" altLang="en-US" dirty="0">
                <a:solidFill>
                  <a:srgbClr val="0070C0"/>
                </a:solidFill>
              </a:rPr>
              <a:t>絕種保育</a:t>
            </a:r>
            <a:r>
              <a:rPr lang="zh-TW" altLang="en-US" dirty="0" smtClean="0">
                <a:solidFill>
                  <a:srgbClr val="0070C0"/>
                </a:solidFill>
              </a:rPr>
              <a:t>類野生動物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中國大陸</a:t>
            </a:r>
            <a:r>
              <a:rPr lang="zh-TW" altLang="en-US" dirty="0">
                <a:solidFill>
                  <a:srgbClr val="0070C0"/>
                </a:solidFill>
              </a:rPr>
              <a:t>南方至南亞、東南亞、臺灣、</a:t>
            </a:r>
            <a:r>
              <a:rPr lang="zh-TW" altLang="en-US" dirty="0" smtClean="0">
                <a:solidFill>
                  <a:srgbClr val="0070C0"/>
                </a:solidFill>
              </a:rPr>
              <a:t>海南島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肉食性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石</a:t>
            </a:r>
            <a:r>
              <a:rPr lang="zh-TW" altLang="en-US" dirty="0">
                <a:solidFill>
                  <a:srgbClr val="0070C0"/>
                </a:solidFill>
              </a:rPr>
              <a:t>虎是小型囓齒類的</a:t>
            </a:r>
            <a:r>
              <a:rPr lang="zh-TW" altLang="en-US" dirty="0" smtClean="0">
                <a:solidFill>
                  <a:srgbClr val="0070C0"/>
                </a:solidFill>
              </a:rPr>
              <a:t>天敵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0070C0"/>
                </a:solidFill>
              </a:rPr>
              <a:t>在棲息地破壞及獵捕壓力下，數量已極為稀少</a:t>
            </a:r>
          </a:p>
        </p:txBody>
      </p:sp>
      <p:pic>
        <p:nvPicPr>
          <p:cNvPr id="1026" name="Picture 2" descr="ç³è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8098">
            <a:off x="4762680" y="2730136"/>
            <a:ext cx="3888821" cy="2455818"/>
          </a:xfrm>
          <a:prstGeom prst="roundRect">
            <a:avLst>
              <a:gd name="adj" fmla="val 50000"/>
            </a:avLst>
          </a:prstGeom>
          <a:ln w="190500" cap="rnd">
            <a:solidFill>
              <a:schemeClr val="accent4">
                <a:lumMod val="60000"/>
                <a:lumOff val="4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508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2" name="chimes.wav"/>
          </p:stSnd>
        </p:sndAc>
      </p:transition>
    </mc:Choice>
    <mc:Fallback>
      <p:transition spd="slow" advTm="2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9599" y="-87767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                      臺灣</a:t>
            </a:r>
            <a:r>
              <a:rPr lang="zh-TW" altLang="en-US" dirty="0"/>
              <a:t>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25039" y="1237796"/>
            <a:ext cx="3886200" cy="4351338"/>
          </a:xfrm>
        </p:spPr>
        <p:txBody>
          <a:bodyPr/>
          <a:lstStyle/>
          <a:p>
            <a:r>
              <a:rPr lang="zh-TW" altLang="en-US" dirty="0" smtClean="0"/>
              <a:t>瀕臨</a:t>
            </a:r>
            <a:r>
              <a:rPr lang="zh-TW" altLang="en-US" dirty="0"/>
              <a:t>絕種保育類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胸前有白色的</a:t>
            </a:r>
            <a:r>
              <a:rPr lang="en-US" altLang="zh-TW" dirty="0"/>
              <a:t>V</a:t>
            </a:r>
            <a:r>
              <a:rPr lang="zh-TW" altLang="en-US" dirty="0"/>
              <a:t>字形</a:t>
            </a:r>
            <a:r>
              <a:rPr lang="zh-TW" altLang="en-US" dirty="0" smtClean="0"/>
              <a:t>斑紋</a:t>
            </a:r>
            <a:endParaRPr lang="en-US" altLang="zh-TW" dirty="0" smtClean="0"/>
          </a:p>
          <a:p>
            <a:r>
              <a:rPr lang="zh-TW" altLang="en-US" dirty="0"/>
              <a:t>雜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/>
              <a:t>臺灣黑熊的腳板也是像人類平貼地面</a:t>
            </a:r>
          </a:p>
          <a:p>
            <a:r>
              <a:rPr lang="zh-TW" altLang="en-US" dirty="0" smtClean="0"/>
              <a:t>黃昏</a:t>
            </a:r>
            <a:r>
              <a:rPr lang="zh-TW" altLang="en-US" dirty="0"/>
              <a:t>或夜晚時外出</a:t>
            </a:r>
            <a:r>
              <a:rPr lang="zh-TW" altLang="en-US" dirty="0" smtClean="0"/>
              <a:t>覓</a:t>
            </a:r>
            <a:endParaRPr lang="zh-TW" altLang="en-US" dirty="0"/>
          </a:p>
        </p:txBody>
      </p:sp>
      <p:pic>
        <p:nvPicPr>
          <p:cNvPr id="1026" name="Picture 2" descr="èºç£é»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6452">
            <a:off x="4807803" y="2616521"/>
            <a:ext cx="3064044" cy="2046781"/>
          </a:xfrm>
          <a:prstGeom prst="wedgeEllipseCallout">
            <a:avLst>
              <a:gd name="adj1" fmla="val -53346"/>
              <a:gd name="adj2" fmla="val -33667"/>
            </a:avLst>
          </a:prstGeom>
          <a:ln w="190500" cap="sq">
            <a:solidFill>
              <a:srgbClr val="2CD4D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012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2" name="chimes.wav"/>
          </p:stSnd>
        </p:sndAc>
      </p:transition>
    </mc:Choice>
    <mc:Fallback>
      <p:transition spd="slow" advTm="2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</a:t>
            </a:r>
            <a:r>
              <a:rPr lang="zh-TW" altLang="en-US" dirty="0" smtClean="0">
                <a:solidFill>
                  <a:srgbClr val="FF6699"/>
                </a:solidFill>
              </a:rPr>
              <a:t>資料來</a:t>
            </a:r>
            <a:r>
              <a:rPr lang="zh-TW" altLang="en-US" dirty="0">
                <a:solidFill>
                  <a:srgbClr val="FF6699"/>
                </a:solidFill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zh-TW" altLang="en-US" dirty="0" smtClean="0">
                <a:solidFill>
                  <a:srgbClr val="2CD4D0"/>
                </a:solidFill>
              </a:rPr>
              <a:t>石虎</a:t>
            </a:r>
            <a:endParaRPr lang="en-US" altLang="zh-TW" dirty="0" smtClean="0">
              <a:solidFill>
                <a:srgbClr val="2CD4D0"/>
              </a:solidFill>
            </a:endParaRPr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newweb.zoo.gov.tw/Pager/Show/Show_Main.aspx?Menu_URL_ID=090824181230554572&amp;Show_TYpe_ID=200909191127507055</a:t>
            </a:r>
            <a:endParaRPr lang="en-US" altLang="zh-TW" dirty="0" smtClean="0"/>
          </a:p>
          <a:p>
            <a:r>
              <a:rPr lang="zh-TW" altLang="en-US" dirty="0">
                <a:solidFill>
                  <a:schemeClr val="accent2"/>
                </a:solidFill>
              </a:rPr>
              <a:t>臺灣</a:t>
            </a:r>
            <a:r>
              <a:rPr lang="zh-TW" altLang="en-US" dirty="0" smtClean="0">
                <a:solidFill>
                  <a:schemeClr val="accent2"/>
                </a:solidFill>
              </a:rPr>
              <a:t>黑熊</a:t>
            </a:r>
            <a:endParaRPr lang="en-US" altLang="zh-TW" dirty="0" smtClean="0">
              <a:solidFill>
                <a:schemeClr val="accent2"/>
              </a:solidFill>
            </a:endParaRPr>
          </a:p>
          <a:p>
            <a:r>
              <a:rPr lang="en-US" altLang="zh-TW" dirty="0">
                <a:solidFill>
                  <a:schemeClr val="tx2"/>
                </a:solidFill>
              </a:rPr>
              <a:t>http://newweb.zoo.gov.tw/Pager/Show/ZooData_Index_Show.aspx?Animal_ID=8</a:t>
            </a:r>
            <a:endParaRPr lang="zh-TW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31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  <p:sndAc>
          <p:stSnd>
            <p:snd r:embed="rId2" name="chimes.wav"/>
          </p:stSnd>
        </p:sndAc>
      </p:transition>
    </mc:Choice>
    <mc:Fallback>
      <p:transition spd="slow" advTm="2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97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可愛動物小檔案</vt:lpstr>
      <vt:lpstr>                          石虎</vt:lpstr>
      <vt:lpstr>                      臺灣黑熊</vt:lpstr>
      <vt:lpstr>                      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可愛貓科動物小檔案</dc:title>
  <dc:creator>Windows 使用者</dc:creator>
  <cp:lastModifiedBy>Windows 使用者</cp:lastModifiedBy>
  <cp:revision>11</cp:revision>
  <dcterms:created xsi:type="dcterms:W3CDTF">2019-12-30T05:43:30Z</dcterms:created>
  <dcterms:modified xsi:type="dcterms:W3CDTF">2020-01-13T06:05:52Z</dcterms:modified>
</cp:coreProperties>
</file>