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0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EE04C953-CA6A-4D50-832B-38FB35C38699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9525B7B3-61A8-494A-BD4E-8B260D51F9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774926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30000">
        <p15:prstTrans prst="airplane"/>
      </p:transition>
    </mc:Choice>
    <mc:Fallback>
      <p:transition spd="slow" advTm="30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4C953-CA6A-4D50-832B-38FB35C38699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5B7B3-61A8-494A-BD4E-8B260D51F9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448430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30000">
        <p15:prstTrans prst="airplane"/>
      </p:transition>
    </mc:Choice>
    <mc:Fallback>
      <p:transition spd="slow" advTm="30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4C953-CA6A-4D50-832B-38FB35C38699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5B7B3-61A8-494A-BD4E-8B260D51F9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694970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30000">
        <p15:prstTrans prst="airplane"/>
      </p:transition>
    </mc:Choice>
    <mc:Fallback>
      <p:transition spd="slow" advTm="30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4C953-CA6A-4D50-832B-38FB35C38699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5B7B3-61A8-494A-BD4E-8B260D51F9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255845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30000">
        <p15:prstTrans prst="airplane"/>
      </p:transition>
    </mc:Choice>
    <mc:Fallback>
      <p:transition spd="slow" advTm="30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4C953-CA6A-4D50-832B-38FB35C38699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5B7B3-61A8-494A-BD4E-8B260D51F9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086939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30000">
        <p15:prstTrans prst="airplane"/>
      </p:transition>
    </mc:Choice>
    <mc:Fallback>
      <p:transition spd="slow" advTm="30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4C953-CA6A-4D50-832B-38FB35C38699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5B7B3-61A8-494A-BD4E-8B260D51F9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286391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30000">
        <p15:prstTrans prst="airplane"/>
      </p:transition>
    </mc:Choice>
    <mc:Fallback>
      <p:transition spd="slow" advTm="300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4C953-CA6A-4D50-832B-38FB35C38699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5B7B3-61A8-494A-BD4E-8B260D51F9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660832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30000">
        <p15:prstTrans prst="airplane"/>
      </p:transition>
    </mc:Choice>
    <mc:Fallback>
      <p:transition spd="slow" advTm="300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4C953-CA6A-4D50-832B-38FB35C38699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5B7B3-61A8-494A-BD4E-8B260D51F9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35847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30000">
        <p15:prstTrans prst="airplane"/>
      </p:transition>
    </mc:Choice>
    <mc:Fallback>
      <p:transition spd="slow" advTm="30000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4C953-CA6A-4D50-832B-38FB35C38699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5B7B3-61A8-494A-BD4E-8B260D51F9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950603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30000">
        <p15:prstTrans prst="airplane"/>
      </p:transition>
    </mc:Choice>
    <mc:Fallback>
      <p:transition spd="slow" advTm="30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4C953-CA6A-4D50-832B-38FB35C38699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5B7B3-61A8-494A-BD4E-8B260D51F9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323071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30000">
        <p15:prstTrans prst="airplane"/>
      </p:transition>
    </mc:Choice>
    <mc:Fallback>
      <p:transition spd="slow" advTm="30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4C953-CA6A-4D50-832B-38FB35C38699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5B7B3-61A8-494A-BD4E-8B260D51F9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623226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30000">
        <p15:prstTrans prst="airplane"/>
      </p:transition>
    </mc:Choice>
    <mc:Fallback>
      <p:transition spd="slow" advTm="30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4C953-CA6A-4D50-832B-38FB35C38699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5B7B3-61A8-494A-BD4E-8B260D51F9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205417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30000">
        <p15:prstTrans prst="airplane"/>
      </p:transition>
    </mc:Choice>
    <mc:Fallback>
      <p:transition spd="slow" advTm="30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4C953-CA6A-4D50-832B-38FB35C38699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5B7B3-61A8-494A-BD4E-8B260D51F9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493712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30000">
        <p15:prstTrans prst="airplane"/>
      </p:transition>
    </mc:Choice>
    <mc:Fallback>
      <p:transition spd="slow" advTm="30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4C953-CA6A-4D50-832B-38FB35C38699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5B7B3-61A8-494A-BD4E-8B260D51F9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588056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30000">
        <p15:prstTrans prst="airplane"/>
      </p:transition>
    </mc:Choice>
    <mc:Fallback>
      <p:transition spd="slow" advTm="30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4C953-CA6A-4D50-832B-38FB35C38699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5B7B3-61A8-494A-BD4E-8B260D51F9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117441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30000">
        <p15:prstTrans prst="airplane"/>
      </p:transition>
    </mc:Choice>
    <mc:Fallback>
      <p:transition spd="slow" advTm="30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4C953-CA6A-4D50-832B-38FB35C38699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5B7B3-61A8-494A-BD4E-8B260D51F9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777472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30000">
        <p15:prstTrans prst="airplane"/>
      </p:transition>
    </mc:Choice>
    <mc:Fallback>
      <p:transition spd="slow" advTm="30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4C953-CA6A-4D50-832B-38FB35C38699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5B7B3-61A8-494A-BD4E-8B260D51F9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480186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30000">
        <p15:prstTrans prst="airplane"/>
      </p:transition>
    </mc:Choice>
    <mc:Fallback>
      <p:transition spd="slow" advTm="30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E04C953-CA6A-4D50-832B-38FB35C38699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525B7B3-61A8-494A-BD4E-8B260D51F9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349622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30000">
        <p15:prstTrans prst="airplane"/>
      </p:transition>
    </mc:Choice>
    <mc:Fallback>
      <p:transition spd="slow" advTm="30000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5" TargetMode="External"/><Relationship Id="rId2" Type="http://schemas.openxmlformats.org/officeDocument/2006/relationships/hyperlink" Target="http://newweb.zoo.gov.tw/Pager/Show/ZooData_Index_Show.aspx?Animal_ID=1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newweb.zoo.gov.tw/Pager/Show/ZooData_Index_Show.aspx?Animal_ID=16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2952206" y="104502"/>
            <a:ext cx="8314509" cy="1084218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tx2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可愛動物</a:t>
            </a:r>
            <a:endParaRPr lang="zh-TW" altLang="en-US" dirty="0">
              <a:solidFill>
                <a:schemeClr val="tx2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-581296" y="2795451"/>
            <a:ext cx="6858000" cy="2579914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資料蒐集：</a:t>
            </a:r>
            <a:r>
              <a:rPr lang="en-US" altLang="zh-TW" sz="36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INGRID</a:t>
            </a:r>
            <a:endParaRPr lang="en-US" altLang="zh-TW" sz="3600" dirty="0" smtClean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endParaRPr lang="zh-TW" altLang="en-US" sz="36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8146086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3000">
        <p15:prstTrans prst="airplane"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石</a:t>
            </a:r>
            <a:r>
              <a:rPr lang="zh-TW" altLang="en-US" sz="60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zh-TW" altLang="en-US" sz="2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形態：</a:t>
            </a:r>
            <a:r>
              <a:rPr lang="zh-TW" altLang="en-US" sz="28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體</a:t>
            </a:r>
            <a:r>
              <a:rPr lang="zh-TW" altLang="en-US" sz="2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色為灰褐色，身上有類似錢幣的黑褐色斑點，額頭有兩條灰白色縱帶，縱帶兩邊為黑色縱帶，耳後黑色有</a:t>
            </a:r>
            <a:r>
              <a:rPr lang="zh-TW" altLang="en-US" sz="28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白斑</a:t>
            </a:r>
            <a:endParaRPr lang="en-US" altLang="zh-TW" sz="2800" dirty="0" smtClean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r>
              <a:rPr lang="zh-TW" altLang="en-US" sz="28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食性：肉食性</a:t>
            </a:r>
            <a:endParaRPr lang="en-US" altLang="zh-TW" sz="2800" dirty="0" smtClean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r>
              <a:rPr lang="zh-TW" altLang="en-US" sz="28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分佈</a:t>
            </a:r>
            <a:r>
              <a:rPr lang="zh-TW" altLang="en-US" sz="2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：</a:t>
            </a:r>
            <a:r>
              <a:rPr lang="zh-TW" altLang="en-US" sz="28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中國大陸</a:t>
            </a:r>
            <a:r>
              <a:rPr lang="zh-TW" altLang="en-US" sz="2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南方至南亞、東南亞、臺灣、海南島。</a:t>
            </a:r>
          </a:p>
        </p:txBody>
      </p:sp>
      <p:pic>
        <p:nvPicPr>
          <p:cNvPr id="1026" name="Picture 2" descr="ç³è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4749" y="1825625"/>
            <a:ext cx="3924119" cy="323611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907203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15000">
        <p15:prstTrans prst="airplane"/>
      </p:transition>
    </mc:Choice>
    <mc:Fallback>
      <p:transition spd="slow" advTm="1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0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梅花鹿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825625"/>
            <a:ext cx="3886200" cy="4351338"/>
          </a:xfrm>
        </p:spPr>
        <p:txBody>
          <a:bodyPr>
            <a:noAutofit/>
          </a:bodyPr>
          <a:lstStyle/>
          <a:p>
            <a:r>
              <a:rPr lang="zh-TW" altLang="en-US" sz="2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分類</a:t>
            </a:r>
            <a:r>
              <a:rPr lang="zh-TW" altLang="en-US" sz="28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：脊索動物</a:t>
            </a:r>
            <a:r>
              <a:rPr lang="zh-TW" altLang="en-US" sz="2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門</a:t>
            </a:r>
          </a:p>
          <a:p>
            <a:r>
              <a:rPr lang="zh-TW" altLang="en-US" sz="2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哺乳綱</a:t>
            </a:r>
          </a:p>
          <a:p>
            <a:r>
              <a:rPr lang="zh-TW" altLang="en-US" sz="2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偶蹄目</a:t>
            </a:r>
          </a:p>
          <a:p>
            <a:r>
              <a:rPr lang="zh-TW" altLang="en-US" sz="2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形態</a:t>
            </a:r>
            <a:r>
              <a:rPr lang="zh-TW" altLang="en-US" sz="28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：毛</a:t>
            </a:r>
            <a:r>
              <a:rPr lang="zh-TW" altLang="en-US" sz="2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色為褐色至紅棕色，背部和體側佈滿</a:t>
            </a:r>
            <a:r>
              <a:rPr lang="en-US" altLang="zh-TW" sz="2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7-8</a:t>
            </a:r>
            <a:r>
              <a:rPr lang="zh-TW" altLang="en-US" sz="2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排白色的斑點，背部正中央有一條黑帶，身體腹面、四肢內側及尾下均為白色，鹿科</a:t>
            </a:r>
          </a:p>
        </p:txBody>
      </p:sp>
      <p:pic>
        <p:nvPicPr>
          <p:cNvPr id="1026" name="Picture 2" descr="æ¢è±é¹¿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4247" y="1825625"/>
            <a:ext cx="3604804" cy="3775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524751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15000">
        <p15:prstTrans prst="airplane"/>
      </p:transition>
    </mc:Choice>
    <mc:Fallback>
      <p:transition spd="slow" advTm="1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4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小貓熊</a:t>
            </a:r>
            <a:endParaRPr lang="zh-TW" altLang="en-US" sz="44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zh-TW" altLang="en-US" sz="2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分類</a:t>
            </a:r>
            <a:r>
              <a:rPr lang="zh-TW" altLang="en-US" sz="28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：脊索動物</a:t>
            </a:r>
            <a:r>
              <a:rPr lang="zh-TW" altLang="en-US" sz="2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門</a:t>
            </a:r>
          </a:p>
          <a:p>
            <a:r>
              <a:rPr lang="zh-TW" altLang="en-US" sz="2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哺乳綱</a:t>
            </a:r>
          </a:p>
          <a:p>
            <a:r>
              <a:rPr lang="zh-TW" altLang="en-US" sz="2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食肉目</a:t>
            </a:r>
          </a:p>
          <a:p>
            <a:r>
              <a:rPr lang="zh-TW" altLang="en-US" sz="2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小貓熊</a:t>
            </a:r>
            <a:r>
              <a:rPr lang="zh-TW" altLang="en-US" sz="28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科</a:t>
            </a:r>
            <a:endParaRPr lang="en-US" altLang="zh-TW" sz="2800" dirty="0" smtClean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r>
              <a:rPr lang="zh-TW" altLang="en-US" sz="2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形態</a:t>
            </a:r>
            <a:r>
              <a:rPr lang="zh-TW" altLang="en-US" sz="28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：身體</a:t>
            </a:r>
            <a:r>
              <a:rPr lang="zh-TW" altLang="en-US" sz="2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大部分為深棕色，四肢為黑色，蹠底顏色較淡，且有毛可防滑，眼睛邊緣為黑色，尾部則為環狀黑白相間。</a:t>
            </a:r>
          </a:p>
        </p:txBody>
      </p:sp>
      <p:pic>
        <p:nvPicPr>
          <p:cNvPr id="7" name="內容版面配置區 6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016137" y="1690688"/>
            <a:ext cx="3971109" cy="3429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617419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15000">
        <p15:prstTrans prst="airplane"/>
      </p:transition>
    </mc:Choice>
    <mc:Fallback>
      <p:transition spd="slow" advTm="1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4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資料來源</a:t>
            </a:r>
            <a:endParaRPr lang="zh-TW" altLang="en-US" sz="44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TW" altLang="en-US" sz="32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石虎：</a:t>
            </a:r>
            <a:r>
              <a:rPr lang="en-US" altLang="zh-TW" sz="3200" dirty="0" smtClean="0">
                <a:hlinkClick r:id="rId2"/>
              </a:rPr>
              <a:t>http://newweb.zoo.gov.tw/Pager/Show/ZooData_Index_Show.aspx?Animal_ID=10</a:t>
            </a:r>
            <a:endParaRPr lang="en-US" altLang="zh-TW" sz="3200" dirty="0" smtClean="0"/>
          </a:p>
          <a:p>
            <a:r>
              <a:rPr lang="zh-TW" altLang="en-US" sz="32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梅花鹿：</a:t>
            </a:r>
            <a:r>
              <a:rPr lang="en-US" altLang="zh-TW" sz="3200" dirty="0">
                <a:hlinkClick r:id="rId3"/>
              </a:rPr>
              <a:t>http://</a:t>
            </a:r>
            <a:r>
              <a:rPr lang="en-US" altLang="zh-TW" sz="3200" dirty="0" smtClean="0">
                <a:hlinkClick r:id="rId3"/>
              </a:rPr>
              <a:t>newweb.zoo.gov.tw/Pager/Show/ZooData_Index_Show.aspx?Animal_ID=15</a:t>
            </a:r>
            <a:endParaRPr lang="en-US" altLang="zh-TW" sz="3200" dirty="0" smtClean="0"/>
          </a:p>
          <a:p>
            <a:r>
              <a:rPr lang="zh-TW" altLang="en-US" sz="32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小貓熊：</a:t>
            </a:r>
            <a:endParaRPr lang="en-US" altLang="zh-TW" sz="3200" dirty="0" smtClean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pPr marL="0" indent="0">
              <a:buNone/>
            </a:pPr>
            <a:r>
              <a:rPr lang="en-US" altLang="zh-TW" sz="3200" dirty="0">
                <a:hlinkClick r:id="rId4"/>
              </a:rPr>
              <a:t>http://newweb.zoo.gov.tw/Pager/Show/ZooData_Index_Show.aspx?Animal_ID=164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51431285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40000">
        <p15:prstTrans prst="airplane"/>
      </p:transition>
    </mc:Choice>
    <mc:Fallback>
      <p:transition spd="slow" advTm="4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81</TotalTime>
  <Words>181</Words>
  <Application>Microsoft Office PowerPoint</Application>
  <PresentationFormat>如螢幕大小 (4:3)</PresentationFormat>
  <Paragraphs>22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清松手寫體1</vt:lpstr>
      <vt:lpstr>新細明體</vt:lpstr>
      <vt:lpstr>Arial</vt:lpstr>
      <vt:lpstr>Calibri</vt:lpstr>
      <vt:lpstr>Calibri Light</vt:lpstr>
      <vt:lpstr>天體</vt:lpstr>
      <vt:lpstr>可愛動物</vt:lpstr>
      <vt:lpstr>石虎</vt:lpstr>
      <vt:lpstr>梅花鹿</vt:lpstr>
      <vt:lpstr>小貓熊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可愛動物</dc:title>
  <dc:creator>Windows 使用者</dc:creator>
  <cp:lastModifiedBy>Windows 使用者</cp:lastModifiedBy>
  <cp:revision>11</cp:revision>
  <dcterms:created xsi:type="dcterms:W3CDTF">2019-12-30T05:44:59Z</dcterms:created>
  <dcterms:modified xsi:type="dcterms:W3CDTF">2020-01-13T05:59:31Z</dcterms:modified>
</cp:coreProperties>
</file>