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2498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2149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071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1444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065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9408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2482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5707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2709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5989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337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5315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7461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2830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1780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02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184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" name="applause.wav"/>
          </p:stSnd>
        </p:sndAc>
      </p:transition>
    </mc:Choice>
    <mc:Fallback>
      <p:transition spd="slow" advTm="3000">
        <p:fade/>
        <p:sndAc>
          <p:stSnd>
            <p:snd r:embed="rId1" name="applaus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F27A8-B967-4623-B812-0E479350D39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9C6E0-35F5-4759-AEC5-2020CFA026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2286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</p:sldLayoutIdLst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19" name="applause.wav"/>
          </p:stSnd>
        </p:sndAc>
      </p:transition>
    </mc:Choice>
    <mc:Fallback>
      <p:transition spd="slow" advTm="3000">
        <p:fade/>
        <p:sndAc>
          <p:stSnd>
            <p:snd r:embed="rId19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7030A0"/>
          </a:solidFill>
          <a:latin typeface="文鼎新藝體" panose="020B0609010101010101" pitchFamily="49" charset="-120"/>
          <a:ea typeface="文鼎新藝體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FFFF0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50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47" TargetMode="External"/><Relationship Id="rId4" Type="http://schemas.openxmlformats.org/officeDocument/2006/relationships/hyperlink" Target="http://newweb.zoo.gov.tw/Pager/Show/ZooData_Index_Show.aspx?Animal_ID=4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澳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洲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動物小檔案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資料蒐集：</a:t>
            </a:r>
            <a:r>
              <a:rPr lang="en-US" altLang="zh-TW" sz="32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Phoebe</a:t>
            </a:r>
            <a:endParaRPr lang="zh-TW" altLang="en-US" sz="3200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0099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2" name="applause.wav"/>
          </p:stSnd>
        </p:sndAc>
      </p:transition>
    </mc:Choice>
    <mc:Fallback>
      <p:transition spd="slow" advTm="30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灰袋鼠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883332" y="2442170"/>
            <a:ext cx="3357899" cy="3599316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身體為灰色，口鼻部有許多毛鬚，後肢發達，尾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長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食性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：草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食性，以吃草為主，對水的需求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不大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灰袋鼠是社會組織最緊密的一種袋鼠，主要成員為雌袋鼠與牠們的子女</a:t>
            </a:r>
            <a:endParaRPr lang="en-US" alt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 rot="983143">
            <a:off x="490864" y="1629848"/>
            <a:ext cx="3731399" cy="5223959"/>
          </a:xfrm>
          <a:prstGeom prst="star32">
            <a:avLst>
              <a:gd name="adj" fmla="val 43970"/>
            </a:avLst>
          </a:prstGeom>
          <a:ln w="76200">
            <a:solidFill>
              <a:srgbClr val="CC0000"/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481538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  <p:sndAc>
          <p:stSnd>
            <p:snd r:embed="rId2" name="applause.wav"/>
          </p:stSnd>
        </p:sndAc>
      </p:transition>
    </mc:Choice>
    <mc:Fallback>
      <p:transition spd="slow" advTm="30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南方食火雞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成鳥羽毛為棕黑色，雌雄型態差異極小，雌性略大，顏色較鮮明，雛鳥為深棕及黃褐色條紋</a:t>
            </a:r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相間</a:t>
            </a:r>
            <a:endParaRPr lang="en-US" altLang="zh-TW" dirty="0" smtClean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食性</a:t>
            </a:r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：主要</a:t>
            </a: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吃掉落在地面的水果</a:t>
            </a:r>
            <a:endParaRPr lang="en-US" altLang="zh-TW" dirty="0" smtClean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在晨昏及有月光的夜晚活動</a:t>
            </a:r>
          </a:p>
        </p:txBody>
      </p:sp>
      <p:pic>
        <p:nvPicPr>
          <p:cNvPr id="2050" name="Picture 2" descr="åæ¹é£ç«é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6765">
            <a:off x="3955836" y="1929837"/>
            <a:ext cx="4673599" cy="4611973"/>
          </a:xfrm>
          <a:prstGeom prst="star8">
            <a:avLst/>
          </a:prstGeom>
          <a:noFill/>
          <a:ln w="76200">
            <a:solidFill>
              <a:srgbClr val="66FFF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824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13000">
        <p:blinds dir="vert"/>
        <p:sndAc>
          <p:stSnd>
            <p:snd r:embed="rId2" name="applause.wav"/>
          </p:stSnd>
        </p:sndAc>
      </p:transition>
    </mc:Choice>
    <mc:Fallback>
      <p:transition spd="slow" advTm="13000">
        <p:blinds dir="vert"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1500" y="312875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latin typeface="+mn-ea"/>
                <a:ea typeface="+mn-ea"/>
              </a:rPr>
              <a:t>鴯鶓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778829" y="2180118"/>
            <a:ext cx="3357899" cy="3599316"/>
          </a:xfrm>
        </p:spPr>
        <p:txBody>
          <a:bodyPr>
            <a:normAutofit fontScale="92500"/>
          </a:bodyPr>
          <a:lstStyle/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大形走禽，頸長，腿長而強健，翅短，腳具</a:t>
            </a:r>
            <a:r>
              <a:rPr lang="en-US" altLang="zh-TW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3</a:t>
            </a: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趾，成鳥身體羽毛為灰棕色，頭部及頸部上端的羽毛為黑色，裸露的皮膚則略帶</a:t>
            </a:r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藍色</a:t>
            </a:r>
            <a:endParaRPr lang="en-US" altLang="zh-TW" dirty="0" smtClean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食性</a:t>
            </a:r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：雜食性</a:t>
            </a:r>
            <a:endParaRPr lang="en-US" altLang="zh-TW" dirty="0" smtClean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日行性的</a:t>
            </a:r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鳥類</a:t>
            </a:r>
            <a:endParaRPr lang="en-US" altLang="zh-TW" dirty="0" smtClean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鴯鶓的鳥巢是在地面的淺坑上面舖樹葉、樹枝</a:t>
            </a:r>
          </a:p>
        </p:txBody>
      </p:sp>
      <p:pic>
        <p:nvPicPr>
          <p:cNvPr id="1026" name="Picture 2" descr="é´¯é¶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05" y="1925821"/>
            <a:ext cx="3363686" cy="43858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839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10000">
        <p14:honeycomb/>
        <p:sndAc>
          <p:stSnd>
            <p:snd r:embed="rId2" name="applause.wav"/>
          </p:stSnd>
        </p:sndAc>
      </p:transition>
    </mc:Choice>
    <mc:Fallback>
      <p:transition spd="slow" advTm="100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灰</a:t>
            </a:r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袋鼠：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newweb.zoo.gov.tw/Pager/Show/ZooData_Index_Show.aspx?Animal_ID=50</a:t>
            </a:r>
            <a:endParaRPr lang="en-US" altLang="zh-TW" dirty="0" smtClean="0"/>
          </a:p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南方</a:t>
            </a:r>
            <a:r>
              <a:rPr lang="zh-TW" altLang="en-US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食火雞</a:t>
            </a:r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newweb.zoo.gov.tw/Pager/Show/ZooData_Index_Show.aspx?Animal_ID=48</a:t>
            </a:r>
            <a:endParaRPr lang="en-US" altLang="zh-TW" dirty="0" smtClean="0"/>
          </a:p>
          <a:p>
            <a:r>
              <a:rPr lang="zh-TW" altLang="en-US" sz="3600" dirty="0">
                <a:latin typeface="+mn-ea"/>
              </a:rPr>
              <a:t>鴯</a:t>
            </a:r>
            <a:r>
              <a:rPr lang="zh-TW" altLang="en-US" sz="3600" dirty="0" smtClean="0">
                <a:latin typeface="+mn-ea"/>
              </a:rPr>
              <a:t>鶓</a:t>
            </a:r>
            <a:r>
              <a:rPr lang="en-US" altLang="zh-TW" sz="3600" dirty="0">
                <a:hlinkClick r:id="rId5"/>
              </a:rPr>
              <a:t>http://newweb.zoo.gov.tw/Pager/Show/ZooData_Index_Show.aspx?Animal_ID=47</a:t>
            </a:r>
            <a:endParaRPr lang="en-US" altLang="zh-TW" sz="3600" dirty="0" smtClean="0">
              <a:latin typeface="+mn-ea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61023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pageCurlDouble"/>
        <p:sndAc>
          <p:stSnd>
            <p:snd r:embed="rId2" name="applause.wav"/>
          </p:stSnd>
        </p:sndAc>
      </p:transition>
    </mc:Choice>
    <mc:Fallback>
      <p:transition spd="slow" advTm="30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柏林">
  <a:themeElements>
    <a:clrScheme name="柏林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柏林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柏林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78</TotalTime>
  <Words>197</Words>
  <Application>Microsoft Office PowerPoint</Application>
  <PresentationFormat>如螢幕大小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文鼎甜妞體P</vt:lpstr>
      <vt:lpstr>文鼎新藝體</vt:lpstr>
      <vt:lpstr>新細明體</vt:lpstr>
      <vt:lpstr>Arial</vt:lpstr>
      <vt:lpstr>Trebuchet MS</vt:lpstr>
      <vt:lpstr>柏林</vt:lpstr>
      <vt:lpstr>澳洲動物小檔案</vt:lpstr>
      <vt:lpstr>灰袋鼠</vt:lpstr>
      <vt:lpstr>南方食火雞</vt:lpstr>
      <vt:lpstr>鴯鶓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澳動物小檔案</dc:title>
  <dc:creator>Windows 使用者</dc:creator>
  <cp:lastModifiedBy>Windows 使用者</cp:lastModifiedBy>
  <cp:revision>10</cp:revision>
  <dcterms:created xsi:type="dcterms:W3CDTF">2019-12-30T05:43:31Z</dcterms:created>
  <dcterms:modified xsi:type="dcterms:W3CDTF">2020-01-13T05:59:43Z</dcterms:modified>
</cp:coreProperties>
</file>