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DD980-F5FB-43CC-94E4-DE7554C3C5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391FA-C513-4943-AAFD-C821B3022F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1673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">
        <p:random/>
      </p:transition>
    </mc:Choice>
    <mc:Fallback>
      <p:transition spd="slow" advClick="0" advTm="1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DD980-F5FB-43CC-94E4-DE7554C3C5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391FA-C513-4943-AAFD-C821B3022F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79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">
        <p:random/>
      </p:transition>
    </mc:Choice>
    <mc:Fallback>
      <p:transition spd="slow" advClick="0" advTm="1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DD980-F5FB-43CC-94E4-DE7554C3C5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391FA-C513-4943-AAFD-C821B3022F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0154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">
        <p:random/>
      </p:transition>
    </mc:Choice>
    <mc:Fallback>
      <p:transition spd="slow" advClick="0" advTm="1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DD980-F5FB-43CC-94E4-DE7554C3C5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391FA-C513-4943-AAFD-C821B3022F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7143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">
        <p:random/>
      </p:transition>
    </mc:Choice>
    <mc:Fallback>
      <p:transition spd="slow" advClick="0" advTm="1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DD980-F5FB-43CC-94E4-DE7554C3C5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391FA-C513-4943-AAFD-C821B3022F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4781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">
        <p:random/>
      </p:transition>
    </mc:Choice>
    <mc:Fallback>
      <p:transition spd="slow" advClick="0" advTm="1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DD980-F5FB-43CC-94E4-DE7554C3C5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391FA-C513-4943-AAFD-C821B3022F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52075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">
        <p:random/>
      </p:transition>
    </mc:Choice>
    <mc:Fallback>
      <p:transition spd="slow" advClick="0" advTm="1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DD980-F5FB-43CC-94E4-DE7554C3C5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391FA-C513-4943-AAFD-C821B3022F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418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">
        <p:random/>
      </p:transition>
    </mc:Choice>
    <mc:Fallback>
      <p:transition spd="slow" advClick="0" advTm="1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DD980-F5FB-43CC-94E4-DE7554C3C5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391FA-C513-4943-AAFD-C821B3022F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8962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">
        <p:random/>
      </p:transition>
    </mc:Choice>
    <mc:Fallback>
      <p:transition spd="slow" advClick="0" advTm="1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DD980-F5FB-43CC-94E4-DE7554C3C5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391FA-C513-4943-AAFD-C821B3022F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8502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">
        <p:random/>
      </p:transition>
    </mc:Choice>
    <mc:Fallback>
      <p:transition spd="slow" advClick="0" advTm="1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DD980-F5FB-43CC-94E4-DE7554C3C5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391FA-C513-4943-AAFD-C821B3022F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9544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">
        <p:random/>
      </p:transition>
    </mc:Choice>
    <mc:Fallback>
      <p:transition spd="slow" advClick="0" advTm="1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DD980-F5FB-43CC-94E4-DE7554C3C5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391FA-C513-4943-AAFD-C821B3022F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1089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">
        <p:random/>
      </p:transition>
    </mc:Choice>
    <mc:Fallback>
      <p:transition spd="slow" advClick="0" advTm="1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DD980-F5FB-43CC-94E4-DE7554C3C5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391FA-C513-4943-AAFD-C821B3022F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2439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Click="0" advTm="1000">
        <p:random/>
      </p:transition>
    </mc:Choice>
    <mc:Fallback>
      <p:transition spd="slow" advClick="0" advTm="1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64" TargetMode="External"/><Relationship Id="rId2" Type="http://schemas.openxmlformats.org/officeDocument/2006/relationships/hyperlink" Target="http://newweb.zoo.gov.tw/Pager/Show/ZooData_Index_Show.aspx?Animal_ID=16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6000">
              <a:srgbClr val="00B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4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溫</a:t>
            </a:r>
            <a:r>
              <a:rPr lang="zh-TW" altLang="en-US" dirty="0" smtClean="0">
                <a:solidFill>
                  <a:srgbClr val="92D05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帶</a:t>
            </a:r>
            <a:r>
              <a:rPr lang="zh-TW" altLang="en-US" dirty="0" smtClean="0">
                <a:solidFill>
                  <a:srgbClr val="FFC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動</a:t>
            </a:r>
            <a:r>
              <a:rPr lang="zh-TW" altLang="en-US" dirty="0" smtClean="0">
                <a:solidFill>
                  <a:srgbClr val="92D05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物</a:t>
            </a:r>
            <a:r>
              <a:rPr lang="zh-TW" altLang="en-US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小檔案</a:t>
            </a:r>
            <a:endParaRPr lang="zh-TW" altLang="en-US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5"/>
                </a:solidFill>
              </a:rPr>
              <a:t>收集資料者</a:t>
            </a:r>
            <a:r>
              <a:rPr lang="zh-TW" altLang="en-US" dirty="0" smtClean="0">
                <a:solidFill>
                  <a:srgbClr val="FFFF00"/>
                </a:solidFill>
              </a:rPr>
              <a:t>：</a:t>
            </a:r>
            <a:r>
              <a:rPr lang="en-US" altLang="zh-TW" dirty="0" smtClean="0">
                <a:solidFill>
                  <a:srgbClr val="FFFF00"/>
                </a:solidFill>
              </a:rPr>
              <a:t>Rina</a:t>
            </a:r>
            <a:endParaRPr lang="zh-TW" alt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768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">
        <p:random/>
      </p:transition>
    </mc:Choice>
    <mc:Fallback>
      <p:transition spd="slow" advClick="0" advTm="1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6000">
              <a:srgbClr val="00B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小</a:t>
            </a:r>
            <a:r>
              <a:rPr lang="zh-TW" altLang="en-US" dirty="0"/>
              <a:t>爪水獺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能偵測附近輕微的</a:t>
            </a:r>
            <a:r>
              <a:rPr lang="zh-TW" altLang="en-US" dirty="0" smtClean="0"/>
              <a:t>騷動</a:t>
            </a:r>
            <a:endParaRPr lang="en-US" altLang="zh-TW" dirty="0" smtClean="0"/>
          </a:p>
          <a:p>
            <a:r>
              <a:rPr lang="zh-TW" altLang="en-US" dirty="0"/>
              <a:t>水獺棲息於內陸淡水區域，也可適應河口</a:t>
            </a:r>
            <a:r>
              <a:rPr lang="zh-TW" altLang="en-US" dirty="0" smtClean="0"/>
              <a:t>或海水環境</a:t>
            </a:r>
            <a:endParaRPr lang="en-US" altLang="zh-TW" dirty="0" smtClean="0"/>
          </a:p>
          <a:p>
            <a:r>
              <a:rPr lang="zh-TW" altLang="en-US" dirty="0"/>
              <a:t>水獺活動以夜間為主，潛水、游泳能力</a:t>
            </a:r>
            <a:r>
              <a:rPr lang="zh-TW" altLang="en-US" dirty="0" smtClean="0"/>
              <a:t>強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1518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6000">
              <a:srgbClr val="00B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小貓熊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身體大部分為深棕色，四肢為黑色，蹠底顏色</a:t>
            </a:r>
            <a:r>
              <a:rPr lang="zh-TW" altLang="en-US" dirty="0" smtClean="0"/>
              <a:t>較淡</a:t>
            </a:r>
            <a:endParaRPr lang="en-US" altLang="zh-TW" dirty="0" smtClean="0"/>
          </a:p>
          <a:p>
            <a:r>
              <a:rPr lang="zh-TW" altLang="en-US" dirty="0"/>
              <a:t>	雜食性，在野外取食筍尖、草、根、水果、橡實、昆蟲、蛋、小鳥等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小貓熊是夜行性或晨昏活動的動物，白天在樹上睡覺。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421208">
            <a:off x="5423943" y="2403565"/>
            <a:ext cx="3274287" cy="26283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09702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">
        <p:random/>
      </p:transition>
    </mc:Choice>
    <mc:Fallback>
      <p:transition spd="slow" advClick="0" advTm="1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6000">
              <a:srgbClr val="00B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小爪</a:t>
            </a:r>
            <a:r>
              <a:rPr lang="zh-TW" altLang="en-US" dirty="0" smtClean="0"/>
              <a:t>水獺</a:t>
            </a:r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newweb.zoo.gov.tw/Pager/Show/ZooData_Index_Show.aspx?Animal_ID=165</a:t>
            </a:r>
            <a:endParaRPr lang="en-US" altLang="zh-TW" dirty="0" smtClean="0"/>
          </a:p>
          <a:p>
            <a:r>
              <a:rPr lang="zh-TW" altLang="en-US" dirty="0" smtClean="0"/>
              <a:t>小貓熊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http://newweb.zoo.gov.tw/Pager/Show/ZooData_Index_Show.aspx?Animal_ID=164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051180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">
        <p:random/>
      </p:transition>
    </mc:Choice>
    <mc:Fallback>
      <p:transition spd="slow" advClick="0" advTm="1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72</Words>
  <Application>Microsoft Office PowerPoint</Application>
  <PresentationFormat>如螢幕大小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文鼎中特圓</vt:lpstr>
      <vt:lpstr>新細明體</vt:lpstr>
      <vt:lpstr>Arial</vt:lpstr>
      <vt:lpstr>Calibri</vt:lpstr>
      <vt:lpstr>Calibri Light</vt:lpstr>
      <vt:lpstr>Office 佈景主題</vt:lpstr>
      <vt:lpstr>溫帶動物小檔案</vt:lpstr>
      <vt:lpstr> 小爪水獺</vt:lpstr>
      <vt:lpstr>小貓熊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溫帶動物小檔案</dc:title>
  <dc:creator>Windows 使用者</dc:creator>
  <cp:lastModifiedBy>Windows 使用者</cp:lastModifiedBy>
  <cp:revision>6</cp:revision>
  <dcterms:created xsi:type="dcterms:W3CDTF">2019-12-30T05:44:46Z</dcterms:created>
  <dcterms:modified xsi:type="dcterms:W3CDTF">2020-01-13T05:59:59Z</dcterms:modified>
</cp:coreProperties>
</file>