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CC66FF"/>
    <a:srgbClr val="00FFCC"/>
    <a:srgbClr val="CCFFCC"/>
    <a:srgbClr val="FFCC99"/>
    <a:srgbClr val="FFFFCC"/>
    <a:srgbClr val="66FFFF"/>
    <a:srgbClr val="FF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232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6612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7753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3592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8264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633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716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0487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417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7663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9401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534DC-170F-48D8-B4D3-B466353039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CF4A7-F996-46D9-9018-3E886CD12E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21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FFCC"/>
            </a:gs>
            <a:gs pos="71000">
              <a:srgbClr val="FFFFCC"/>
            </a:gs>
            <a:gs pos="42000">
              <a:srgbClr val="FFCC99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可</a:t>
            </a:r>
            <a:r>
              <a:rPr lang="zh-TW" altLang="en-US" dirty="0" smtClean="0">
                <a:solidFill>
                  <a:srgbClr val="CCFF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愛</a:t>
            </a:r>
            <a:r>
              <a:rPr lang="zh-TW" altLang="en-US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的</a:t>
            </a:r>
            <a:r>
              <a:rPr lang="zh-TW" altLang="en-US" dirty="0" smtClean="0">
                <a:solidFill>
                  <a:srgbClr val="CCFF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動</a:t>
            </a:r>
            <a:r>
              <a:rPr lang="zh-TW" altLang="en-US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物</a:t>
            </a:r>
            <a:endParaRPr lang="zh-TW" altLang="en-US" dirty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C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收集資料著：廷廷</a:t>
            </a:r>
            <a:endParaRPr lang="zh-TW" altLang="en-US" dirty="0">
              <a:solidFill>
                <a:srgbClr val="FFCC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9603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FFFF"/>
            </a:gs>
            <a:gs pos="71000">
              <a:srgbClr val="FFCC99"/>
            </a:gs>
            <a:gs pos="42000">
              <a:srgbClr val="FFFFCC"/>
            </a:gs>
            <a:gs pos="86000">
              <a:srgbClr val="CCFFC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299812"/>
            <a:ext cx="78867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FFCC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分佈：中國大陸</a:t>
            </a:r>
            <a:endPara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食性：肉食性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耳後黑色有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白斑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常單獨活動，屬於夜行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性動物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石虎是小型囓齒類的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天敵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石虎的數量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已極為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稀少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238132">
            <a:off x="5290460" y="2243637"/>
            <a:ext cx="2798989" cy="2132421"/>
          </a:xfrm>
          <a:prstGeom prst="rect">
            <a:avLst/>
          </a:prstGeom>
          <a:ln w="38100" cap="sq">
            <a:solidFill>
              <a:srgbClr val="92D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72664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14:prism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66FFFF"/>
            </a:gs>
            <a:gs pos="71000">
              <a:srgbClr val="FFCC99"/>
            </a:gs>
            <a:gs pos="37000">
              <a:srgbClr val="FFFFCC"/>
            </a:gs>
            <a:gs pos="86000">
              <a:srgbClr val="CCFFCC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C66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背部和體側佈滿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7-8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排白色的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斑點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食性：	草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食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梅花鹿為臺灣特有亞種，是臺灣三種鹿科動物中體型中等的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。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雄鹿在每年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5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、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6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月時掉角。</a:t>
            </a:r>
          </a:p>
        </p:txBody>
      </p:sp>
      <p:pic>
        <p:nvPicPr>
          <p:cNvPr id="1026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854">
            <a:off x="5142410" y="1748747"/>
            <a:ext cx="2667000" cy="3200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內容版面配置區 2"/>
          <p:cNvSpPr txBox="1">
            <a:spLocks/>
          </p:cNvSpPr>
          <p:nvPr/>
        </p:nvSpPr>
        <p:spPr>
          <a:xfrm>
            <a:off x="628650" y="1604829"/>
            <a:ext cx="3886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26324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prism isInverted="1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FFFF"/>
            </a:gs>
            <a:gs pos="71000">
              <a:srgbClr val="FFCC99"/>
            </a:gs>
            <a:gs pos="37000">
              <a:srgbClr val="FFFFCC"/>
            </a:gs>
            <a:gs pos="86000">
              <a:srgbClr val="CCFFCC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7C8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資料來源</a:t>
            </a:r>
            <a:endParaRPr lang="zh-TW" altLang="en-US" dirty="0">
              <a:solidFill>
                <a:srgbClr val="FF7C8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石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虎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梅花鹿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en-US" altLang="zh-TW" dirty="0">
                <a:hlinkClick r:id="rId3"/>
              </a:rPr>
              <a:t>http://newweb.zoo.gov.tw/Pager/Show/ZooData_Index_Show.aspx?Animal_ID=15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3369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>
        <p14:prism isContent="1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71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可愛的動物</vt:lpstr>
      <vt:lpstr>石虎</vt:lpstr>
      <vt:lpstr>梅花鹿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可愛的動物</dc:title>
  <dc:creator>Windows 使用者</dc:creator>
  <cp:lastModifiedBy>Windows 使用者</cp:lastModifiedBy>
  <cp:revision>7</cp:revision>
  <dcterms:created xsi:type="dcterms:W3CDTF">2019-12-30T05:44:16Z</dcterms:created>
  <dcterms:modified xsi:type="dcterms:W3CDTF">2020-01-13T06:00:47Z</dcterms:modified>
</cp:coreProperties>
</file>