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D6E7"/>
    <a:srgbClr val="F1B1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F74BA-48F2-4BE1-9CDA-FFF37174B00F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05BE8-E451-48E4-9778-61F2ACCAAA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8639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F74BA-48F2-4BE1-9CDA-FFF37174B00F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05BE8-E451-48E4-9778-61F2ACCAAA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65075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F74BA-48F2-4BE1-9CDA-FFF37174B00F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05BE8-E451-48E4-9778-61F2ACCAAA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78390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92D050"/>
                </a:solidFill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  <a:lvl2pPr>
              <a:defRPr>
                <a:solidFill>
                  <a:srgbClr val="0070C0"/>
                </a:solidFill>
              </a:defRPr>
            </a:lvl2pPr>
          </a:lstStyle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F74BA-48F2-4BE1-9CDA-FFF37174B00F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05BE8-E451-48E4-9778-61F2ACCAAA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43222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F74BA-48F2-4BE1-9CDA-FFF37174B00F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05BE8-E451-48E4-9778-61F2ACCAAA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43375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F74BA-48F2-4BE1-9CDA-FFF37174B00F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05BE8-E451-48E4-9778-61F2ACCAAA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31003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F74BA-48F2-4BE1-9CDA-FFF37174B00F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05BE8-E451-48E4-9778-61F2ACCAAA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18280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F74BA-48F2-4BE1-9CDA-FFF37174B00F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05BE8-E451-48E4-9778-61F2ACCAAA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28893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F74BA-48F2-4BE1-9CDA-FFF37174B00F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05BE8-E451-48E4-9778-61F2ACCAAA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20395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F74BA-48F2-4BE1-9CDA-FFF37174B00F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05BE8-E451-48E4-9778-61F2ACCAAA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10221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F74BA-48F2-4BE1-9CDA-FFF37174B00F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05BE8-E451-48E4-9778-61F2ACCAAA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39697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5F74BA-48F2-4BE1-9CDA-FFF37174B00F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405BE8-E451-48E4-9778-61F2ACCAAA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2482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40000"/>
                <a:lumOff val="60000"/>
              </a:schemeClr>
            </a:gs>
            <a:gs pos="65000">
              <a:srgbClr val="F1B1E3"/>
            </a:gs>
            <a:gs pos="100000">
              <a:srgbClr val="EAD6E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可愛小動物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收集資料者芊芊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468637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  <p:sndAc>
          <p:stSnd>
            <p:snd r:embed="rId2" name="chimes.wav"/>
          </p:stSnd>
        </p:sndAc>
      </p:transition>
    </mc:Choice>
    <mc:Fallback>
      <p:transition spd="slow" advTm="2000">
        <p:random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26000">
              <a:srgbClr val="F1B1E3"/>
            </a:gs>
            <a:gs pos="85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小貓熊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/>
              <a:t>食性：草、根、水果、橡實、昆蟲、蛋、小鳥等。本園餵食竹葉、蘋果、番石榴、胡蘿蔔、吐司麵包、雞蛋、維生素</a:t>
            </a:r>
            <a:r>
              <a:rPr lang="en-US" altLang="zh-TW" dirty="0"/>
              <a:t>E</a:t>
            </a:r>
            <a:r>
              <a:rPr lang="zh-TW" altLang="en-US" dirty="0"/>
              <a:t>、綜合維生素、碳酸鈣粉。</a:t>
            </a:r>
          </a:p>
          <a:p>
            <a:r>
              <a:rPr lang="zh-TW" altLang="en-US" dirty="0"/>
              <a:t>解說：	</a:t>
            </a:r>
          </a:p>
          <a:p>
            <a:r>
              <a:rPr lang="zh-TW" altLang="en-US" dirty="0" smtClean="0"/>
              <a:t>生活</a:t>
            </a:r>
            <a:r>
              <a:rPr lang="zh-TW" altLang="en-US" dirty="0"/>
              <a:t>在海拔</a:t>
            </a:r>
            <a:r>
              <a:rPr lang="en-US" altLang="zh-TW" dirty="0"/>
              <a:t>1,800-4,000</a:t>
            </a:r>
            <a:r>
              <a:rPr lang="zh-TW" altLang="en-US" dirty="0"/>
              <a:t>公尺山區的森林或竹林</a:t>
            </a:r>
            <a:r>
              <a:rPr lang="zh-TW" altLang="en-US" dirty="0" smtClean="0"/>
              <a:t>。</a:t>
            </a:r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859383" y="2129246"/>
            <a:ext cx="2898729" cy="2719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1399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  <p:sndAc>
          <p:stSnd>
            <p:snd r:embed="rId2" name="wind.wav"/>
          </p:stSnd>
        </p:sndAc>
      </p:transition>
    </mc:Choice>
    <mc:Fallback>
      <p:transition spd="slow" advTm="2000">
        <p:random/>
        <p:sndAc>
          <p:stSnd>
            <p:snd r:embed="rId2" name="wind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60000"/>
                <a:lumOff val="40000"/>
              </a:schemeClr>
            </a:gs>
            <a:gs pos="100000">
              <a:srgbClr val="F1B1E3"/>
            </a:gs>
            <a:gs pos="100000">
              <a:srgbClr val="EAD6E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石虎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屬於夜行性。白天棲息於樹洞或岩縫中，傍晚以後才出外行獵解說：石虎是小型囓齒類的天敵，對森林及農作物具有保護作用，可惜在棲息地破壞及獵捕壓力下，數量已極為稀少。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145133" y="1825625"/>
            <a:ext cx="3370217" cy="2210797"/>
          </a:xfrm>
          <a:prstGeom prst="rect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7305636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  <p:sndAc>
          <p:stSnd>
            <p:snd r:embed="rId2" name="breeze.wav"/>
          </p:stSnd>
        </p:sndAc>
      </p:transition>
    </mc:Choice>
    <mc:Fallback>
      <p:transition spd="slow" advTm="2000">
        <p:random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75000"/>
              </a:schemeClr>
            </a:gs>
            <a:gs pos="61000">
              <a:srgbClr val="F1B1E3"/>
            </a:gs>
            <a:gs pos="100000">
              <a:srgbClr val="EAD6E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小貓熊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小貓熊</a:t>
            </a:r>
            <a:r>
              <a:rPr lang="en-US" altLang="zh-TW" dirty="0" smtClean="0"/>
              <a:t>http</a:t>
            </a:r>
            <a:r>
              <a:rPr lang="en-US" altLang="zh-TW" dirty="0"/>
              <a:t>://</a:t>
            </a:r>
            <a:r>
              <a:rPr lang="en-US" altLang="zh-TW" dirty="0" smtClean="0"/>
              <a:t>newweb.zoo.gov.tw/Pager/Show/ZooData_I</a:t>
            </a:r>
            <a:r>
              <a:rPr lang="zh-TW" altLang="en-US" dirty="0"/>
              <a:t>石虎</a:t>
            </a:r>
            <a:r>
              <a:rPr lang="en-US" altLang="zh-TW" dirty="0" err="1" smtClean="0"/>
              <a:t>ndex_Show.aspx?Animal_ID</a:t>
            </a:r>
            <a:r>
              <a:rPr lang="en-US" altLang="zh-TW" dirty="0" smtClean="0"/>
              <a:t>=164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481291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  <p:sndAc>
          <p:stSnd>
            <p:snd r:embed="rId2" name="breeze.wav"/>
          </p:stSnd>
        </p:sndAc>
      </p:transition>
    </mc:Choice>
    <mc:Fallback>
      <p:transition spd="slow" advTm="2000">
        <p:random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</TotalTime>
  <Words>119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可愛小動物</vt:lpstr>
      <vt:lpstr>小貓熊</vt:lpstr>
      <vt:lpstr>石虎</vt:lpstr>
      <vt:lpstr>小貓熊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可愛小動物</dc:title>
  <dc:creator>Windows 使用者</dc:creator>
  <cp:lastModifiedBy>Windows 使用者</cp:lastModifiedBy>
  <cp:revision>9</cp:revision>
  <dcterms:created xsi:type="dcterms:W3CDTF">2019-12-30T05:44:10Z</dcterms:created>
  <dcterms:modified xsi:type="dcterms:W3CDTF">2020-01-13T06:00:02Z</dcterms:modified>
</cp:coreProperties>
</file>