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5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4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B7641-E0EF-4967-8333-E5E069F31DF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6923-AD03-4355-9CBB-15B28E50A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0632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B7641-E0EF-4967-8333-E5E069F31DF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6923-AD03-4355-9CBB-15B28E50A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4863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B7641-E0EF-4967-8333-E5E069F31DF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6923-AD03-4355-9CBB-15B28E50A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19113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B7641-E0EF-4967-8333-E5E069F31DF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6923-AD03-4355-9CBB-15B28E50A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339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B7641-E0EF-4967-8333-E5E069F31DF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6923-AD03-4355-9CBB-15B28E50A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5965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B7641-E0EF-4967-8333-E5E069F31DF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6923-AD03-4355-9CBB-15B28E50A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8696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B7641-E0EF-4967-8333-E5E069F31DF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6923-AD03-4355-9CBB-15B28E50A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8228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B7641-E0EF-4967-8333-E5E069F31DF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6923-AD03-4355-9CBB-15B28E50A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0818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B7641-E0EF-4967-8333-E5E069F31DF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6923-AD03-4355-9CBB-15B28E50A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2690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B7641-E0EF-4967-8333-E5E069F31DF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6923-AD03-4355-9CBB-15B28E50A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6195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B7641-E0EF-4967-8333-E5E069F31DF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6923-AD03-4355-9CBB-15B28E50A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685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B7641-E0EF-4967-8333-E5E069F31DF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16923-AD03-4355-9CBB-15B28E50A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8154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0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C00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ewweb.zoo.gov.tw/Pager/Show/ZooData_Index_Show.aspx?Animal_ID=110" TargetMode="External"/><Relationship Id="rId4" Type="http://schemas.openxmlformats.org/officeDocument/2006/relationships/hyperlink" Target="http://newweb.zoo.gov.tw/Pager/Show/ZooData_Index_Show.aspx?Animal_ID=1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介</a:t>
            </a:r>
            <a:r>
              <a:rPr lang="zh-TW" altLang="en-US" dirty="0" smtClean="0"/>
              <a:t>紹動物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姓名：浩哲                                                              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11307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2" name="explode.wav"/>
          </p:stSnd>
        </p:sndAc>
      </p:transition>
    </mc:Choice>
    <mc:Fallback>
      <p:transition spd="slow" advTm="300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臺灣獼猴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頭圓臉平，具有頰囊，耳朵</a:t>
            </a:r>
            <a:r>
              <a:rPr lang="zh-TW" altLang="en-US" dirty="0" smtClean="0"/>
              <a:t>小</a:t>
            </a:r>
            <a:endParaRPr lang="en-US" altLang="zh-TW" dirty="0" smtClean="0"/>
          </a:p>
          <a:p>
            <a:r>
              <a:rPr lang="zh-TW" altLang="en-US" dirty="0"/>
              <a:t>臺灣海拔</a:t>
            </a:r>
            <a:r>
              <a:rPr lang="en-US" altLang="zh-TW" dirty="0"/>
              <a:t>3,000m</a:t>
            </a:r>
            <a:r>
              <a:rPr lang="zh-TW" altLang="en-US" dirty="0"/>
              <a:t>以下地區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以植物的果實及嫩芽</a:t>
            </a:r>
            <a:r>
              <a:rPr lang="zh-TW" altLang="en-US" dirty="0" smtClean="0"/>
              <a:t>為主</a:t>
            </a:r>
            <a:endParaRPr lang="en-US" altLang="zh-TW" dirty="0" smtClean="0"/>
          </a:p>
          <a:p>
            <a:r>
              <a:rPr lang="zh-TW" altLang="en-US" dirty="0"/>
              <a:t>臺灣獼猴為群居性</a:t>
            </a:r>
            <a:r>
              <a:rPr lang="zh-TW" altLang="en-US" dirty="0" smtClean="0"/>
              <a:t>動物</a:t>
            </a:r>
            <a:endParaRPr lang="en-US" altLang="zh-TW" dirty="0" smtClean="0"/>
          </a:p>
          <a:p>
            <a:r>
              <a:rPr lang="zh-TW" altLang="en-US" dirty="0"/>
              <a:t>臺灣獼猴是日行性的動物</a:t>
            </a:r>
          </a:p>
        </p:txBody>
      </p:sp>
      <p:pic>
        <p:nvPicPr>
          <p:cNvPr id="1026" name="Picture 2" descr="èºç£ç¼ç´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7394" y="1825625"/>
            <a:ext cx="2205201" cy="2890066"/>
          </a:xfrm>
          <a:prstGeom prst="roundRect">
            <a:avLst/>
          </a:prstGeom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054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5000">
        <p:dissolve/>
        <p:sndAc>
          <p:stSnd>
            <p:snd r:embed="rId2" name="explode.wav"/>
          </p:stSnd>
        </p:sndAc>
      </p:transition>
    </mc:Choice>
    <mc:Fallback>
      <p:transition spd="slow" advTm="5000">
        <p:dissolv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人猿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864778"/>
            <a:ext cx="3886200" cy="4351338"/>
          </a:xfrm>
        </p:spPr>
        <p:txBody>
          <a:bodyPr>
            <a:normAutofit fontScale="92500"/>
          </a:bodyPr>
          <a:lstStyle/>
          <a:p>
            <a:r>
              <a:rPr lang="zh-TW" altLang="en-US" dirty="0"/>
              <a:t>有一身紅褐色的長毛、肥大的雙頰、寬鬆的喉囊和</a:t>
            </a:r>
            <a:r>
              <a:rPr lang="zh-TW" altLang="en-US" dirty="0" smtClean="0"/>
              <a:t>大肚子</a:t>
            </a:r>
            <a:endParaRPr lang="en-US" altLang="zh-TW" dirty="0" smtClean="0"/>
          </a:p>
          <a:p>
            <a:r>
              <a:rPr lang="zh-TW" altLang="en-US" dirty="0"/>
              <a:t>婆羅洲的熱帶雨林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雜食性，以水果、榴槤、昆蟲、小型</a:t>
            </a:r>
            <a:r>
              <a:rPr lang="zh-TW" altLang="en-US" dirty="0" smtClean="0"/>
              <a:t>脊椎動物</a:t>
            </a:r>
            <a:endParaRPr lang="en-US" altLang="zh-TW" dirty="0" smtClean="0"/>
          </a:p>
          <a:p>
            <a:r>
              <a:rPr lang="zh-TW" altLang="en-US" dirty="0"/>
              <a:t>成年雄人猿最大的特徵是臉頰兩側及喉囊變大，臉部明顯加大許多</a:t>
            </a:r>
            <a:r>
              <a:rPr lang="zh-TW" altLang="en-US" dirty="0" smtClean="0"/>
              <a:t>。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1026" name="Picture 2" descr="äººç¿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2847702"/>
            <a:ext cx="3175000" cy="2385491"/>
          </a:xfrm>
          <a:prstGeom prst="plus">
            <a:avLst/>
          </a:prstGeom>
          <a:solidFill>
            <a:srgbClr val="FFFFFF"/>
          </a:solidFill>
          <a:ln w="76200" cap="sq">
            <a:solidFill>
              <a:srgbClr val="00B0F0"/>
            </a:solidFill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3653057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5000">
        <p15:prstTrans prst="origami"/>
        <p:sndAc>
          <p:stSnd>
            <p:snd r:embed="rId2" name="explode.wav"/>
          </p:stSnd>
        </p:sndAc>
      </p:transition>
    </mc:Choice>
    <mc:Fallback>
      <p:transition spd="slow" advTm="500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臺灣獼猴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marL="0" indent="0">
              <a:buNone/>
            </a:pPr>
            <a:r>
              <a:rPr lang="en-US" altLang="zh-TW" dirty="0">
                <a:hlinkClick r:id="rId4"/>
              </a:rPr>
              <a:t>http://newweb.zoo.gov.tw/Pager/Show/ZooData_Index_Show.aspx?Animal_ID=13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人猿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5"/>
              </a:rPr>
              <a:t>http://newweb.zoo.gov.tw/Pager/Show/ZooData_Index_Show.aspx?Animal_ID=110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4940309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airplane"/>
        <p:sndAc>
          <p:stSnd>
            <p:snd r:embed="rId2" name="explode.wav"/>
          </p:stSnd>
        </p:sndAc>
      </p:transition>
    </mc:Choice>
    <mc:Fallback>
      <p:transition spd="slow" advTm="500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113</Words>
  <Application>Microsoft Office PowerPoint</Application>
  <PresentationFormat>如螢幕大小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介紹動物</vt:lpstr>
      <vt:lpstr>臺灣獼猴</vt:lpstr>
      <vt:lpstr>人猿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介紹：台灣獼猴</dc:title>
  <dc:creator>Windows 使用者</dc:creator>
  <cp:lastModifiedBy>Windows 使用者</cp:lastModifiedBy>
  <cp:revision>10</cp:revision>
  <dcterms:created xsi:type="dcterms:W3CDTF">2019-12-30T05:43:58Z</dcterms:created>
  <dcterms:modified xsi:type="dcterms:W3CDTF">2020-01-13T05:59:33Z</dcterms:modified>
</cp:coreProperties>
</file>