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B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9690-2C50-4820-878B-007ED9AE86DE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E6B-CF01-4D01-83A1-AF39AB179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48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  <p:sndAc>
          <p:stSnd>
            <p:snd r:embed="rId1" name="explode.wav"/>
          </p:stSnd>
        </p:sndAc>
      </p:transition>
    </mc:Choice>
    <mc:Fallback>
      <p:transition spd="slow" advTm="1000">
        <p:random/>
        <p:sndAc>
          <p:stSnd>
            <p:snd r:embed="rId1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9690-2C50-4820-878B-007ED9AE86DE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E6B-CF01-4D01-83A1-AF39AB179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28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  <p:sndAc>
          <p:stSnd>
            <p:snd r:embed="rId1" name="explode.wav"/>
          </p:stSnd>
        </p:sndAc>
      </p:transition>
    </mc:Choice>
    <mc:Fallback>
      <p:transition spd="slow" advTm="1000">
        <p:random/>
        <p:sndAc>
          <p:stSnd>
            <p:snd r:embed="rId1" name="explod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9690-2C50-4820-878B-007ED9AE86DE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E6B-CF01-4D01-83A1-AF39AB179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85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  <p:sndAc>
          <p:stSnd>
            <p:snd r:embed="rId1" name="explode.wav"/>
          </p:stSnd>
        </p:sndAc>
      </p:transition>
    </mc:Choice>
    <mc:Fallback>
      <p:transition spd="slow" advTm="1000">
        <p:random/>
        <p:sndAc>
          <p:stSnd>
            <p:snd r:embed="rId1" name="explod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9690-2C50-4820-878B-007ED9AE86DE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E6B-CF01-4D01-83A1-AF39AB179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32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  <p:sndAc>
          <p:stSnd>
            <p:snd r:embed="rId1" name="explode.wav"/>
          </p:stSnd>
        </p:sndAc>
      </p:transition>
    </mc:Choice>
    <mc:Fallback>
      <p:transition spd="slow" advTm="1000">
        <p:random/>
        <p:sndAc>
          <p:stSnd>
            <p:snd r:embed="rId1" name="explod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9690-2C50-4820-878B-007ED9AE86DE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E6B-CF01-4D01-83A1-AF39AB179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24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  <p:sndAc>
          <p:stSnd>
            <p:snd r:embed="rId1" name="explode.wav"/>
          </p:stSnd>
        </p:sndAc>
      </p:transition>
    </mc:Choice>
    <mc:Fallback>
      <p:transition spd="slow" advTm="1000">
        <p:random/>
        <p:sndAc>
          <p:stSnd>
            <p:snd r:embed="rId1" name="explod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9690-2C50-4820-878B-007ED9AE86DE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E6B-CF01-4D01-83A1-AF39AB179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72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  <p:sndAc>
          <p:stSnd>
            <p:snd r:embed="rId1" name="explode.wav"/>
          </p:stSnd>
        </p:sndAc>
      </p:transition>
    </mc:Choice>
    <mc:Fallback>
      <p:transition spd="slow" advTm="1000">
        <p:random/>
        <p:sndAc>
          <p:stSnd>
            <p:snd r:embed="rId1" name="explod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9690-2C50-4820-878B-007ED9AE86DE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E6B-CF01-4D01-83A1-AF39AB179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81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  <p:sndAc>
          <p:stSnd>
            <p:snd r:embed="rId1" name="explode.wav"/>
          </p:stSnd>
        </p:sndAc>
      </p:transition>
    </mc:Choice>
    <mc:Fallback>
      <p:transition spd="slow" advTm="1000">
        <p:random/>
        <p:sndAc>
          <p:stSnd>
            <p:snd r:embed="rId1" name="explod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9690-2C50-4820-878B-007ED9AE86DE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E6B-CF01-4D01-83A1-AF39AB179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3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  <p:sndAc>
          <p:stSnd>
            <p:snd r:embed="rId1" name="explode.wav"/>
          </p:stSnd>
        </p:sndAc>
      </p:transition>
    </mc:Choice>
    <mc:Fallback>
      <p:transition spd="slow" advTm="1000">
        <p:random/>
        <p:sndAc>
          <p:stSnd>
            <p:snd r:embed="rId1" name="explod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9690-2C50-4820-878B-007ED9AE86DE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E6B-CF01-4D01-83A1-AF39AB179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84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  <p:sndAc>
          <p:stSnd>
            <p:snd r:embed="rId1" name="explode.wav"/>
          </p:stSnd>
        </p:sndAc>
      </p:transition>
    </mc:Choice>
    <mc:Fallback>
      <p:transition spd="slow" advTm="1000">
        <p:random/>
        <p:sndAc>
          <p:stSnd>
            <p:snd r:embed="rId1" name="explod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9690-2C50-4820-878B-007ED9AE86DE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E6B-CF01-4D01-83A1-AF39AB179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48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  <p:sndAc>
          <p:stSnd>
            <p:snd r:embed="rId1" name="explode.wav"/>
          </p:stSnd>
        </p:sndAc>
      </p:transition>
    </mc:Choice>
    <mc:Fallback>
      <p:transition spd="slow" advTm="1000">
        <p:random/>
        <p:sndAc>
          <p:stSnd>
            <p:snd r:embed="rId1" name="explod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9690-2C50-4820-878B-007ED9AE86DE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1E6B-CF01-4D01-83A1-AF39AB179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38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  <p:sndAc>
          <p:stSnd>
            <p:snd r:embed="rId1" name="explode.wav"/>
          </p:stSnd>
        </p:sndAc>
      </p:transition>
    </mc:Choice>
    <mc:Fallback>
      <p:transition spd="slow" advTm="1000">
        <p:random/>
        <p:sndAc>
          <p:stSnd>
            <p:snd r:embed="rId1" name="explod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39690-2C50-4820-878B-007ED9AE86DE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01E6B-CF01-4D01-83A1-AF39AB179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18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  <p:sndAc>
          <p:stSnd>
            <p:snd r:embed="rId13" name="explode.wav"/>
          </p:stSnd>
        </p:sndAc>
      </p:transition>
    </mc:Choice>
    <mc:Fallback>
      <p:transition spd="slow" advTm="1000">
        <p:random/>
        <p:sndAc>
          <p:stSnd>
            <p:snd r:embed="rId13" name="explod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web.zoo.gov.tw/Pager/Show/ZooData_Index_Show.aspx?Animal_ID=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介紹動物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姓名偉呈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961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  <p:sndAc>
          <p:stSnd>
            <p:snd r:embed="rId2" name="bomb.wav"/>
          </p:stSnd>
        </p:sndAc>
      </p:transition>
    </mc:Choice>
    <mc:Fallback>
      <p:transition spd="slow" advTm="1000">
        <p:random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孟加拉虎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一般貓科動物大都避水，但老虎</a:t>
            </a:r>
            <a:r>
              <a:rPr lang="zh-TW" altLang="en-US" dirty="0" smtClean="0"/>
              <a:t>例老虎走路時會將虎爪縮進皮膚的皺摺裡，避免被地面磨損變鈍；捕捉獵物或爬樹時，才將虎爪伸出，嵌入物體中。外</a:t>
            </a:r>
            <a:r>
              <a:rPr lang="zh-TW" altLang="en-US" dirty="0"/>
              <a:t>，牠不怕水，且善於</a:t>
            </a:r>
            <a:r>
              <a:rPr lang="zh-TW" altLang="en-US" dirty="0" smtClean="0"/>
              <a:t>游泳老虎具有靈敏的聽覺、尖銳的牙齒和可伸縮的利爪，加上身上的條紋有隱蔽的效果</a:t>
            </a:r>
            <a:endParaRPr lang="zh-TW" altLang="en-US" dirty="0"/>
          </a:p>
        </p:txBody>
      </p:sp>
      <p:pic>
        <p:nvPicPr>
          <p:cNvPr id="1026" name="Picture 2" descr="å­å æè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74" y="2125266"/>
            <a:ext cx="1936568" cy="290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46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  <p:sndAc>
          <p:stSnd>
            <p:snd r:embed="rId2" name="explode.wav"/>
          </p:stSnd>
        </p:sndAc>
      </p:transition>
    </mc:Choice>
    <mc:Fallback>
      <p:transition spd="slow" advTm="1000">
        <p:random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臺灣雲豹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瀕臨絕種保育類野生中國大陸南方至南亞、東南亞、臺灣、海南島。以鳥類、靈長類、小型哺乳動物為主。本園餵食生腱丁、雞胸肉、兔子或天竺鼠、鈣磷粉、維生素 </a:t>
            </a:r>
            <a:r>
              <a:rPr lang="en-US" altLang="zh-TW" dirty="0"/>
              <a:t>E</a:t>
            </a:r>
            <a:r>
              <a:rPr lang="zh-TW" altLang="en-US" dirty="0"/>
              <a:t>、益肥王、蛋。動物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94386" y="1825625"/>
            <a:ext cx="4649614" cy="31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4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  <p:sndAc>
          <p:stSnd>
            <p:snd r:embed="rId2" name="type.wav"/>
          </p:stSnd>
        </p:sndAc>
      </p:transition>
    </mc:Choice>
    <mc:Fallback>
      <p:transition spd="slow" advTm="1000">
        <p:random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資料來源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台灣雲豹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54331" y="2204448"/>
            <a:ext cx="7886700" cy="4351338"/>
          </a:xfrm>
        </p:spPr>
        <p:txBody>
          <a:bodyPr/>
          <a:lstStyle/>
          <a:p>
            <a:r>
              <a:rPr lang="en-US" altLang="zh-TW" dirty="0"/>
              <a:t>http://</a:t>
            </a:r>
            <a:r>
              <a:rPr lang="en-US" altLang="zh-TW" dirty="0" smtClean="0"/>
              <a:t>newweb.zoo.gov.tw/Pager/Show/ZooData_Index_Show.aspx?Animal_ID=11</a:t>
            </a:r>
          </a:p>
          <a:p>
            <a:r>
              <a:rPr lang="en-US" altLang="zh-TW" dirty="0">
                <a:hlinkClick r:id="rId4"/>
              </a:rPr>
              <a:t>http://newweb.zoo.gov.tw/Pager/Show/ZooData_Index_Show.aspx?Animal_ID=11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22551" y="3487783"/>
            <a:ext cx="2604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 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1235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  <p:sndAc>
          <p:stSnd>
            <p:snd r:embed="rId2" name="coin.wav"/>
          </p:stSnd>
        </p:sndAc>
      </p:transition>
    </mc:Choice>
    <mc:Fallback>
      <p:transition spd="slow" advTm="1000">
        <p:random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151</Words>
  <Application>Microsoft Office PowerPoint</Application>
  <PresentationFormat>如螢幕大小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介紹動物</vt:lpstr>
      <vt:lpstr>孟加拉虎</vt:lpstr>
      <vt:lpstr>臺灣雲豹</vt:lpstr>
      <vt:lpstr> 資料來源 台灣雲豹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介紹動物</dc:title>
  <dc:creator>Windows 使用者</dc:creator>
  <cp:lastModifiedBy>Windows 使用者</cp:lastModifiedBy>
  <cp:revision>10</cp:revision>
  <dcterms:created xsi:type="dcterms:W3CDTF">2019-12-30T05:54:06Z</dcterms:created>
  <dcterms:modified xsi:type="dcterms:W3CDTF">2020-01-13T05:59:49Z</dcterms:modified>
</cp:coreProperties>
</file>