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256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758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95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283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92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55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358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3841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134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710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61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7A956-78DC-4C3A-8215-078986E0294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8DE27-B91E-4136-9661-E7DA02646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7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0">
        <p:random/>
      </p:transition>
    </mc:Choice>
    <mc:Fallback>
      <p:transition spd="slow" advTm="20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2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0000"/>
            </a:gs>
            <a:gs pos="0">
              <a:srgbClr val="FFC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5983" y="0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鳥園介紹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4623" y="2538232"/>
            <a:ext cx="6858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收集：林</a:t>
            </a:r>
            <a:r>
              <a:rPr lang="en-US" altLang="zh-TW" dirty="0" smtClean="0">
                <a:solidFill>
                  <a:srgbClr val="00B0F0"/>
                </a:solidFill>
              </a:rPr>
              <a:t>88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378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">
        <p14:vortex dir="r"/>
        <p:sndAc>
          <p:stSnd>
            <p:snd r:embed="rId2" name="bomb.wav"/>
          </p:stSnd>
        </p:sndAc>
      </p:transition>
    </mc:Choice>
    <mc:Fallback>
      <p:transition spd="slow" advClick="0" advTm="1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100000">
              <a:schemeClr val="bg2">
                <a:lumMod val="1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巨嘴鴉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翅膀相對寬，尤其是初級飛羽。尾相對長，尾端有點楔形</a:t>
            </a:r>
            <a:endParaRPr lang="en-US" altLang="zh-TW" dirty="0" smtClean="0"/>
          </a:p>
          <a:p>
            <a:r>
              <a:rPr lang="zh-TW" altLang="en-US" dirty="0"/>
              <a:t>食性：	雜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r>
              <a:rPr lang="zh-TW" altLang="en-US" dirty="0"/>
              <a:t>通常成對或小群活動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37314" y="1254035"/>
            <a:ext cx="3878036" cy="44021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86170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0">
        <p14:vortex dir="r"/>
        <p:sndAc>
          <p:stSnd>
            <p:snd r:embed="rId2" name="bomb.wav"/>
          </p:stSnd>
        </p:sndAc>
      </p:transition>
    </mc:Choice>
    <mc:Fallback>
      <p:transition spd="slow" advTm="20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rgbClr val="FFFF00"/>
            </a:gs>
            <a:gs pos="100000">
              <a:schemeClr val="accent4">
                <a:lumMod val="40000"/>
                <a:lumOff val="60000"/>
              </a:schemeClr>
            </a:gs>
            <a:gs pos="0">
              <a:srgbClr val="FFC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禿鸛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嘴非常大，可以達到</a:t>
            </a:r>
            <a:r>
              <a:rPr lang="en-US" altLang="zh-TW" dirty="0"/>
              <a:t>34.6</a:t>
            </a:r>
            <a:r>
              <a:rPr lang="zh-TW" altLang="en-US" dirty="0"/>
              <a:t>公分。瞳孔暗色。在喉及上背有一些下垂的氣囊，可用來求偶展示及散熱</a:t>
            </a:r>
            <a:r>
              <a:rPr lang="zh-TW" altLang="en-US" dirty="0" smtClean="0"/>
              <a:t>。</a:t>
            </a:r>
            <a:r>
              <a:rPr lang="zh-TW" altLang="en-US" dirty="0"/>
              <a:t>主要以腐屍、魚類的碎屑及人類丟棄的食物為食，也會吃魚、白蟻、蝗蟲、青蛙、蜥蜴、老鼠、蛇及鳥類，甚至會吃紅鶴的成鳥。</a:t>
            </a:r>
          </a:p>
        </p:txBody>
      </p:sp>
      <p:pic>
        <p:nvPicPr>
          <p:cNvPr id="1026" name="Picture 2" descr="ç¦¿é¸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1449978"/>
            <a:ext cx="3086100" cy="4154601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FFFF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  <a:reflection blurRad="6350" stA="50000" endA="300" endPos="5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988693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0">
        <p14:vortex dir="r"/>
        <p:sndAc>
          <p:stSnd>
            <p:snd r:embed="rId2" name="bomb.wav"/>
          </p:stSnd>
        </p:sndAc>
      </p:transition>
    </mc:Choice>
    <mc:Fallback>
      <p:transition spd="slow" advTm="20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rgbClr val="FFFF00"/>
            </a:gs>
            <a:gs pos="100000">
              <a:schemeClr val="accent4">
                <a:lumMod val="40000"/>
                <a:lumOff val="60000"/>
              </a:schemeClr>
            </a:gs>
            <a:gs pos="0">
              <a:srgbClr val="FFC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巨嘴</a:t>
            </a:r>
            <a:r>
              <a:rPr lang="zh-TW" altLang="en-US" dirty="0" smtClean="0"/>
              <a:t>鴉</a:t>
            </a:r>
            <a:r>
              <a:rPr lang="en-US" altLang="zh-TW" dirty="0">
                <a:hlinkClick r:id="rId3"/>
              </a:rPr>
              <a:t>http://newweb.zoo.gov.tw/Pager/Show/ZooData_Index_Show.aspx?Animal_ID=124</a:t>
            </a:r>
            <a:endParaRPr lang="en-US" altLang="zh-TW" dirty="0" smtClean="0"/>
          </a:p>
        </p:txBody>
      </p:sp>
      <p:sp>
        <p:nvSpPr>
          <p:cNvPr id="5" name="矩形 4"/>
          <p:cNvSpPr/>
          <p:nvPr/>
        </p:nvSpPr>
        <p:spPr>
          <a:xfrm>
            <a:off x="979714" y="3244334"/>
            <a:ext cx="11103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/>
              <a:t>禿</a:t>
            </a:r>
            <a:r>
              <a:rPr lang="zh-TW" altLang="en-US" sz="2800" dirty="0"/>
              <a:t>鸛</a:t>
            </a:r>
          </a:p>
        </p:txBody>
      </p:sp>
      <p:sp>
        <p:nvSpPr>
          <p:cNvPr id="8" name="矩形 7"/>
          <p:cNvSpPr/>
          <p:nvPr/>
        </p:nvSpPr>
        <p:spPr>
          <a:xfrm>
            <a:off x="979713" y="4001294"/>
            <a:ext cx="76548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>
                <a:hlinkClick r:id="rId3"/>
              </a:rPr>
              <a:t>http://newweb.zoo.gov.tw/Pager/Show/ZooData_Index_Show.aspx?Animal_ID=124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63789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0">
        <p14:vortex dir="r"/>
        <p:sndAc>
          <p:stSnd>
            <p:snd r:embed="rId2" name="bomb.wav"/>
          </p:stSnd>
        </p:sndAc>
      </p:transition>
    </mc:Choice>
    <mc:Fallback>
      <p:transition spd="slow" advTm="20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117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鳥園介紹</vt:lpstr>
      <vt:lpstr>巨嘴鴉</vt:lpstr>
      <vt:lpstr>禿鸛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鳥園介紹</dc:title>
  <dc:creator>Windows 使用者</dc:creator>
  <cp:lastModifiedBy>Windows 使用者</cp:lastModifiedBy>
  <cp:revision>10</cp:revision>
  <dcterms:created xsi:type="dcterms:W3CDTF">2019-12-30T05:45:50Z</dcterms:created>
  <dcterms:modified xsi:type="dcterms:W3CDTF">2020-01-13T05:59:31Z</dcterms:modified>
</cp:coreProperties>
</file>