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0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47379"/>
      </p:ext>
    </p:extLst>
  </p:cSld>
  <p:clrMapOvr>
    <a:masterClrMapping/>
  </p:clrMapOvr>
  <p:transition spd="slow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62238"/>
      </p:ext>
    </p:extLst>
  </p:cSld>
  <p:clrMapOvr>
    <a:masterClrMapping/>
  </p:clrMapOvr>
  <p:transition spd="slow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933"/>
      </p:ext>
    </p:extLst>
  </p:cSld>
  <p:clrMapOvr>
    <a:masterClrMapping/>
  </p:clrMapOvr>
  <p:transition spd="slow" advTm="4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1165"/>
      </p:ext>
    </p:extLst>
  </p:cSld>
  <p:clrMapOvr>
    <a:masterClrMapping/>
  </p:clrMapOvr>
  <p:transition spd="slow" advTm="4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18923"/>
      </p:ext>
    </p:extLst>
  </p:cSld>
  <p:clrMapOvr>
    <a:masterClrMapping/>
  </p:clrMapOvr>
  <p:transition spd="slow" advTm="4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41199"/>
      </p:ext>
    </p:extLst>
  </p:cSld>
  <p:clrMapOvr>
    <a:masterClrMapping/>
  </p:clrMapOvr>
  <p:transition spd="slow" advTm="4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24039"/>
      </p:ext>
    </p:extLst>
  </p:cSld>
  <p:clrMapOvr>
    <a:masterClrMapping/>
  </p:clrMapOvr>
  <p:transition spd="slow" advTm="4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56728"/>
      </p:ext>
    </p:extLst>
  </p:cSld>
  <p:clrMapOvr>
    <a:masterClrMapping/>
  </p:clrMapOvr>
  <p:transition spd="slow" advTm="4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804360"/>
      </p:ext>
    </p:extLst>
  </p:cSld>
  <p:clrMapOvr>
    <a:masterClrMapping/>
  </p:clrMapOvr>
  <p:transition spd="slow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651646"/>
      </p:ext>
    </p:extLst>
  </p:cSld>
  <p:clrMapOvr>
    <a:masterClrMapping/>
  </p:clrMapOvr>
  <p:transition spd="slow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52544"/>
      </p:ext>
    </p:extLst>
  </p:cSld>
  <p:clrMapOvr>
    <a:masterClrMapping/>
  </p:clrMapOvr>
  <p:transition spd="slow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612487"/>
      </p:ext>
    </p:extLst>
  </p:cSld>
  <p:clrMapOvr>
    <a:masterClrMapping/>
  </p:clrMapOvr>
  <p:transition spd="slow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49030"/>
      </p:ext>
    </p:extLst>
  </p:cSld>
  <p:clrMapOvr>
    <a:masterClrMapping/>
  </p:clrMapOvr>
  <p:transition spd="slow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68884"/>
      </p:ext>
    </p:extLst>
  </p:cSld>
  <p:clrMapOvr>
    <a:masterClrMapping/>
  </p:clrMapOvr>
  <p:transition spd="slow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72315"/>
      </p:ext>
    </p:extLst>
  </p:cSld>
  <p:clrMapOvr>
    <a:masterClrMapping/>
  </p:clrMapOvr>
  <p:transition spd="slow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62784"/>
      </p:ext>
    </p:extLst>
  </p:cSld>
  <p:clrMapOvr>
    <a:masterClrMapping/>
  </p:clrMapOvr>
  <p:transition spd="slow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2675"/>
      </p:ext>
    </p:extLst>
  </p:cSld>
  <p:clrMapOvr>
    <a:masterClrMapping/>
  </p:clrMapOvr>
  <p:transition spd="slow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BCDB7A-1D06-4A2B-9F5D-B154880FBB8B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D93125-09B9-4075-B220-824267487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6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 advTm="4000">
    <p:comb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62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溫帶動物介</a:t>
            </a:r>
            <a:r>
              <a:rPr lang="zh-TW" altLang="en-US" dirty="0"/>
              <a:t>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蒐集：曾</a:t>
            </a:r>
            <a:r>
              <a:rPr lang="en-US" altLang="zh-TW" dirty="0" err="1" smtClean="0"/>
              <a:t>nklvnjiofgjifjibhiof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9958532"/>
      </p:ext>
    </p:extLst>
  </p:cSld>
  <p:clrMapOvr>
    <a:masterClrMapping/>
  </p:clrMapOvr>
  <p:transition spd="slow" advTm="4000">
    <p:comb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亞洲黑熊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最大的特徵是胸前有一個白色</a:t>
            </a:r>
            <a:r>
              <a:rPr lang="en-US" altLang="zh-TW" dirty="0" smtClean="0"/>
              <a:t>V</a:t>
            </a:r>
            <a:r>
              <a:rPr lang="zh-TW" altLang="en-US" dirty="0" smtClean="0"/>
              <a:t>字形斑紋，因此又名「</a:t>
            </a:r>
            <a:r>
              <a:rPr lang="en-US" altLang="zh-TW" dirty="0" smtClean="0"/>
              <a:t>Moon bear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/>
              <a:t>食性：	雜</a:t>
            </a:r>
            <a:r>
              <a:rPr lang="zh-TW" altLang="en-US" dirty="0" smtClean="0"/>
              <a:t>食性</a:t>
            </a:r>
            <a:endParaRPr lang="en-US" altLang="zh-TW" dirty="0" smtClean="0"/>
          </a:p>
          <a:p>
            <a:r>
              <a:rPr lang="zh-TW" altLang="en-US" dirty="0"/>
              <a:t>分佈：	日本和亞洲南部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亞洲黑熊通常晚上活動，白天在樹洞或岩穴中休息。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äºæ´²é»ç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52" y="1488897"/>
            <a:ext cx="4054747" cy="438354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0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  <p:sndAc>
          <p:stSnd>
            <p:snd r:embed="rId2" name="suction.wav"/>
          </p:stSnd>
        </p:sndAc>
      </p:transition>
    </mc:Choice>
    <mc:Fallback>
      <p:transition spd="slow" advTm="4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蒙古野馬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形態：	有短而直立的鬃毛，不同於家馬的鬃毛是長而下垂的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蒙古野馬通常吃矮樹叢的樹葉，牠們很耐渴，能忍受</a:t>
            </a:r>
            <a:r>
              <a:rPr lang="en-US" altLang="zh-TW" dirty="0"/>
              <a:t>3-4</a:t>
            </a:r>
            <a:r>
              <a:rPr lang="zh-TW" altLang="en-US" dirty="0"/>
              <a:t>天不喝水。</a:t>
            </a:r>
          </a:p>
          <a:p>
            <a:r>
              <a:rPr lang="zh-TW" altLang="en-US" dirty="0"/>
              <a:t>有短而直立的鬃毛，不同於家馬的鬃毛是長而下垂的。</a:t>
            </a:r>
          </a:p>
        </p:txBody>
      </p:sp>
      <p:pic>
        <p:nvPicPr>
          <p:cNvPr id="1026" name="Picture 2" descr="èå¤éé¦¬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5" y="2011680"/>
            <a:ext cx="3944982" cy="3866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0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  <p:sndAc>
          <p:stSnd>
            <p:snd r:embed="rId2" name="drumroll.wav"/>
          </p:stSnd>
        </p:sndAc>
      </p:transition>
    </mc:Choice>
    <mc:Fallback>
      <p:transition spd="slow" advTm="4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亞洲</a:t>
            </a:r>
            <a:r>
              <a:rPr lang="zh-TW" altLang="en-US" dirty="0" smtClean="0"/>
              <a:t>黑熊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newweb.zoo.gov.tw/Pager/Show/ZooData_Index_Show.aspx?Animal_ID=162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蒙古野馬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://newweb.zoo.gov.tw/Pager/Show/ZooData_Index_Show.aspx?Animal_ID=167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95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00">
        <p15:prstTrans prst="origami"/>
        <p:sndAc>
          <p:stSnd>
            <p:snd r:embed="rId2" name="type.wav"/>
          </p:stSnd>
        </p:sndAc>
      </p:transition>
    </mc:Choice>
    <mc:Fallback>
      <p:transition spd="slow" advTm="400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47</Words>
  <Application>Microsoft Office PowerPoint</Application>
  <PresentationFormat>如螢幕大小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溫帶動物介紹</vt:lpstr>
      <vt:lpstr>亞洲黑熊</vt:lpstr>
      <vt:lpstr>蒙古野馬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溫帶動物介紹</dc:title>
  <dc:creator>Windows 使用者</dc:creator>
  <cp:lastModifiedBy>Windows 使用者</cp:lastModifiedBy>
  <cp:revision>10</cp:revision>
  <dcterms:created xsi:type="dcterms:W3CDTF">2019-12-30T05:43:37Z</dcterms:created>
  <dcterms:modified xsi:type="dcterms:W3CDTF">2020-01-13T05:59:58Z</dcterms:modified>
</cp:coreProperties>
</file>