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33" autoAdjust="0"/>
  </p:normalViewPr>
  <p:slideViewPr>
    <p:cSldViewPr snapToGrid="0">
      <p:cViewPr varScale="1">
        <p:scale>
          <a:sx n="69" d="100"/>
          <a:sy n="69" d="100"/>
        </p:scale>
        <p:origin x="14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0C2A8-1E9F-4E87-8080-2F8B2F42B30A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DD0D4-6497-4197-8468-36E4C313B8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322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DD0D4-6497-4197-8468-36E4C313B83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20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6BC1-EEEE-4BF4-A227-B86B5C47873F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7EE-EBC3-4862-86B2-81144678D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31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6BC1-EEEE-4BF4-A227-B86B5C47873F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7EE-EBC3-4862-86B2-81144678D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80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6BC1-EEEE-4BF4-A227-B86B5C47873F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7EE-EBC3-4862-86B2-81144678D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482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6BC1-EEEE-4BF4-A227-B86B5C47873F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7EE-EBC3-4862-86B2-81144678D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775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6BC1-EEEE-4BF4-A227-B86B5C47873F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7EE-EBC3-4862-86B2-81144678D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61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6BC1-EEEE-4BF4-A227-B86B5C47873F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7EE-EBC3-4862-86B2-81144678D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09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6BC1-EEEE-4BF4-A227-B86B5C47873F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7EE-EBC3-4862-86B2-81144678D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475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6BC1-EEEE-4BF4-A227-B86B5C47873F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7EE-EBC3-4862-86B2-81144678D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69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6BC1-EEEE-4BF4-A227-B86B5C47873F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7EE-EBC3-4862-86B2-81144678D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22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6BC1-EEEE-4BF4-A227-B86B5C47873F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7EE-EBC3-4862-86B2-81144678D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329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6BC1-EEEE-4BF4-A227-B86B5C47873F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7EE-EBC3-4862-86B2-81144678D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399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C6BC1-EEEE-4BF4-A227-B86B5C47873F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7D7EE-EBC3-4862-86B2-81144678D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41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wweb.zoo.gov.tw/Pager/Show/ZooData_Index_Show.aspx?Animal_ID=10" TargetMode="External"/><Relationship Id="rId4" Type="http://schemas.openxmlformats.org/officeDocument/2006/relationships/hyperlink" Target="http://newweb.zoo.gov.tw/Pager/Show/ZooData_Index_Show.aspx?Animal_ID=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非洲</a:t>
            </a:r>
            <a:r>
              <a:rPr lang="zh-TW" altLang="en-US" dirty="0" smtClean="0"/>
              <a:t>動物介紹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資料收集者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呂</a:t>
            </a:r>
            <a:r>
              <a:rPr lang="en-US" altLang="zh-TW" dirty="0" err="1" smtClean="0"/>
              <a:t>xxxxxxxxxxxx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262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gallery dir="l"/>
        <p:sndAc>
          <p:stSnd>
            <p:snd r:embed="rId2" name="suction.wav"/>
          </p:stSnd>
        </p:sndAc>
      </p:transition>
    </mc:Choice>
    <mc:Fallback>
      <p:transition spd="slow" advTm="5000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85016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長頸鹿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382279"/>
            <a:ext cx="3886200" cy="435133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形態：斑紋</a:t>
            </a:r>
            <a:r>
              <a:rPr lang="zh-TW" altLang="en-US" dirty="0"/>
              <a:t>的顏色會隨著年齡而變深，腹部的顏色比較淡</a:t>
            </a:r>
            <a:r>
              <a:rPr lang="zh-TW" altLang="en-US" dirty="0" smtClean="0"/>
              <a:t>，有</a:t>
            </a:r>
            <a:r>
              <a:rPr lang="zh-TW" altLang="en-US" dirty="0"/>
              <a:t>斑紋</a:t>
            </a:r>
            <a:r>
              <a:rPr lang="zh-TW" altLang="en-US" dirty="0" smtClean="0"/>
              <a:t>，頭部</a:t>
            </a:r>
            <a:r>
              <a:rPr lang="zh-TW" altLang="en-US" dirty="0"/>
              <a:t>有</a:t>
            </a:r>
            <a:r>
              <a:rPr lang="en-US" altLang="zh-TW" dirty="0"/>
              <a:t>1</a:t>
            </a:r>
            <a:r>
              <a:rPr lang="zh-TW" altLang="en-US" dirty="0" smtClean="0"/>
              <a:t>對角。</a:t>
            </a:r>
            <a:endParaRPr lang="en-US" altLang="zh-TW" dirty="0" smtClean="0"/>
          </a:p>
          <a:p>
            <a:r>
              <a:rPr lang="zh-TW" altLang="en-US" dirty="0"/>
              <a:t>分佈</a:t>
            </a:r>
            <a:r>
              <a:rPr lang="zh-TW" altLang="en-US" dirty="0" smtClean="0"/>
              <a:t>：撒哈拉</a:t>
            </a:r>
            <a:r>
              <a:rPr lang="zh-TW" altLang="en-US" dirty="0"/>
              <a:t>南部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食性</a:t>
            </a:r>
            <a:r>
              <a:rPr lang="zh-TW" altLang="en-US" dirty="0" smtClean="0"/>
              <a:t>：草</a:t>
            </a:r>
            <a:r>
              <a:rPr lang="zh-TW" altLang="en-US" dirty="0"/>
              <a:t>食性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長頸鹿名稱</a:t>
            </a:r>
            <a:r>
              <a:rPr lang="en-US" altLang="zh-TW" dirty="0"/>
              <a:t>giraffe</a:t>
            </a:r>
            <a:r>
              <a:rPr lang="zh-TW" altLang="en-US" dirty="0"/>
              <a:t>源自阿拉伯文長頸鹿是最高的陸生動物又長又靈活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 descr="é·é ¸é¹¿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73" y="2491655"/>
            <a:ext cx="3735532" cy="3574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2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  <p:sndAc>
          <p:stSnd>
            <p:snd r:embed="rId3" name="voltage.wav"/>
          </p:stSnd>
        </p:sndAc>
      </p:transition>
    </mc:Choice>
    <mc:Fallback>
      <p:transition spd="slow" advTm="6000">
        <p:fade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石虎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體型略大於家</a:t>
            </a:r>
            <a:r>
              <a:rPr lang="zh-TW" altLang="en-US" dirty="0" smtClean="0"/>
              <a:t>貓，</a:t>
            </a:r>
            <a:r>
              <a:rPr lang="zh-TW" altLang="en-US" dirty="0"/>
              <a:t>身上有類似錢幣的黑褐色斑點，額頭有兩條灰白色縱</a:t>
            </a:r>
            <a:r>
              <a:rPr lang="zh-TW" altLang="en-US" dirty="0" smtClean="0"/>
              <a:t>帶。</a:t>
            </a:r>
            <a:endParaRPr lang="en-US" altLang="zh-TW" dirty="0" smtClean="0"/>
          </a:p>
          <a:p>
            <a:r>
              <a:rPr lang="zh-TW" altLang="en-US" dirty="0"/>
              <a:t>小型肉食性貓</a:t>
            </a:r>
            <a:r>
              <a:rPr lang="zh-TW" altLang="en-US" dirty="0" smtClean="0"/>
              <a:t>科，單獨</a:t>
            </a:r>
            <a:r>
              <a:rPr lang="zh-TW" altLang="en-US" dirty="0"/>
              <a:t>活動</a:t>
            </a:r>
            <a:r>
              <a:rPr lang="zh-TW" altLang="en-US" dirty="0" smtClean="0"/>
              <a:t>，夜</a:t>
            </a:r>
            <a:r>
              <a:rPr lang="zh-TW" altLang="en-US" dirty="0"/>
              <a:t>行性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小型囓齒類的</a:t>
            </a:r>
            <a:r>
              <a:rPr lang="zh-TW" altLang="en-US" dirty="0" smtClean="0"/>
              <a:t>天敵</a:t>
            </a:r>
            <a:endParaRPr lang="en-US" altLang="zh-TW" dirty="0" smtClean="0"/>
          </a:p>
          <a:p>
            <a:r>
              <a:rPr lang="zh-TW" altLang="en-US" dirty="0"/>
              <a:t>數量已極為稀少。</a:t>
            </a:r>
          </a:p>
        </p:txBody>
      </p:sp>
      <p:pic>
        <p:nvPicPr>
          <p:cNvPr id="1026" name="Picture 2" descr="ç³è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8" y="1894899"/>
            <a:ext cx="3175000" cy="3162010"/>
          </a:xfrm>
          <a:prstGeom prst="doubleWave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8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>
        <p14:shred/>
        <p:sndAc>
          <p:stSnd>
            <p:snd r:embed="rId2" name="laser.wav"/>
          </p:stSnd>
        </p:sndAc>
      </p:transition>
    </mc:Choice>
    <mc:Fallback>
      <p:transition spd="slow" advTm="6000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長頸鹿</a:t>
            </a:r>
            <a:r>
              <a:rPr lang="en-US" altLang="zh-TW" dirty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newweb.zoo.gov.tw/Pager/Show/ZooData_Index_Show.aspx?Animal_ID=74</a:t>
            </a:r>
            <a:endParaRPr lang="en-US" altLang="zh-TW" dirty="0" smtClean="0"/>
          </a:p>
          <a:p>
            <a:r>
              <a:rPr lang="zh-TW" altLang="en-US" dirty="0"/>
              <a:t>石</a:t>
            </a:r>
            <a:r>
              <a:rPr lang="zh-TW" altLang="en-US" dirty="0" smtClean="0"/>
              <a:t>虎</a:t>
            </a:r>
            <a:endParaRPr lang="en-US" altLang="zh-TW" dirty="0" smtClean="0"/>
          </a:p>
          <a:p>
            <a:r>
              <a:rPr lang="en-US" altLang="zh-TW" dirty="0">
                <a:hlinkClick r:id="rId5"/>
              </a:rPr>
              <a:t>http://newweb.zoo.gov.tw/Pager/Show/ZooData_Index_Show.aspx?Animal_ID=10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8032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000">
        <p15:prstTrans prst="crush"/>
        <p:sndAc>
          <p:stSnd>
            <p:snd r:embed="rId2" name="explode.wav"/>
          </p:stSnd>
        </p:sndAc>
      </p:transition>
    </mc:Choice>
    <mc:Fallback>
      <p:transition spd="slow" advTm="400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122</Words>
  <Application>Microsoft Office PowerPoint</Application>
  <PresentationFormat>如螢幕大小 (4:3)</PresentationFormat>
  <Paragraphs>17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非洲動物介紹</vt:lpstr>
      <vt:lpstr>長頸鹿</vt:lpstr>
      <vt:lpstr>石虎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非洲動物的介紹</dc:title>
  <dc:creator>Windows 使用者</dc:creator>
  <cp:lastModifiedBy>Windows 使用者</cp:lastModifiedBy>
  <cp:revision>10</cp:revision>
  <dcterms:created xsi:type="dcterms:W3CDTF">2019-12-30T05:43:19Z</dcterms:created>
  <dcterms:modified xsi:type="dcterms:W3CDTF">2020-01-13T06:00:47Z</dcterms:modified>
</cp:coreProperties>
</file>