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80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60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47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26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8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36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73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27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039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13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06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40CBD-9669-4AAB-BC70-67B449EEDD7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BD256-8951-40BD-8C05-778C3CDBD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87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65" TargetMode="External"/><Relationship Id="rId2" Type="http://schemas.openxmlformats.org/officeDocument/2006/relationships/hyperlink" Target="http://newweb.zoo.gov.tw/Pager/Show/ZooData_Index_Show.aspx?Animal_ID=10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46000">
              <a:srgbClr val="00B050"/>
            </a:gs>
            <a:gs pos="74000">
              <a:srgbClr val="FFFF00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花豹世界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</a:t>
            </a:r>
            <a:r>
              <a:rPr lang="en-US" altLang="zh-TW" dirty="0" smtClean="0"/>
              <a:t>xx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2704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0000"/>
            </a:gs>
            <a:gs pos="46000">
              <a:srgbClr val="FFFF00"/>
            </a:gs>
            <a:gs pos="74000">
              <a:srgbClr val="00B0F0"/>
            </a:gs>
            <a:gs pos="100000">
              <a:srgbClr val="00B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花豹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形態：	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公分。黃褐色的身體上有許多黑色空心的斑塊。</a:t>
            </a:r>
          </a:p>
          <a:p>
            <a:r>
              <a:rPr lang="zh-TW" altLang="en-US" dirty="0"/>
              <a:t>分佈：	範圍廣泛，包括非洲、中東、亞洲東部、西南及南部等地的森林、草原、樹叢。</a:t>
            </a:r>
          </a:p>
          <a:p>
            <a:r>
              <a:rPr lang="zh-TW" altLang="en-US" dirty="0"/>
              <a:t>食性：	肉食性，以各種大小型哺乳動物為食。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花豹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544" y="3210719"/>
            <a:ext cx="3175000" cy="227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98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chemeClr val="accent6"/>
            </a:gs>
            <a:gs pos="46000">
              <a:schemeClr val="accent2"/>
            </a:gs>
            <a:gs pos="74000">
              <a:srgbClr val="7030A0"/>
            </a:gs>
            <a:gs pos="100000">
              <a:schemeClr val="tx1">
                <a:lumMod val="95000"/>
                <a:lumOff val="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非洲獅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/>
              <a:t>形態：毛色變化大，從淡黃色到暗棕色都有，腹部和四肢內側顏色較淡，尾巴末端為黑色，幼獅身上有斑點，雄獅具有鬃毛，鬃毛的顏色為黃色、棕色或紅棕色，隨著年齡的增加而逐漸變深，最後會變成黑色。分佈：非洲地區。食性：肉食性，以羚羊、長頸鹿、水牛及斑馬等中大型草食動物為捕食對象，有時也會搶奪其他肉食動物的獵物或是吃腐肉，成獅一餐可吃下</a:t>
            </a:r>
            <a:r>
              <a:rPr lang="en-US" altLang="zh-TW" dirty="0"/>
              <a:t>40kg</a:t>
            </a:r>
            <a:r>
              <a:rPr lang="zh-TW" altLang="en-US" dirty="0"/>
              <a:t>的肉。本園餵食全雞、牛腱肉、羊腿、貓科飼料、豬肝。</a:t>
            </a:r>
          </a:p>
        </p:txBody>
      </p:sp>
      <p:pic>
        <p:nvPicPr>
          <p:cNvPr id="1026" name="Picture 2" descr="éæ´²ç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21358" flipV="1">
            <a:off x="5029125" y="2312584"/>
            <a:ext cx="3431569" cy="258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261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5000">
              <a:schemeClr val="accent4">
                <a:lumMod val="60000"/>
                <a:lumOff val="40000"/>
              </a:schemeClr>
            </a:gs>
            <a:gs pos="45000">
              <a:schemeClr val="accent2"/>
            </a:gs>
            <a:gs pos="74000">
              <a:srgbClr val="FFFF00"/>
            </a:gs>
            <a:gs pos="95000">
              <a:srgbClr val="00B0F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花豹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http://newweb.zoo.gov.tw/Pager/Show/ZooData_Index_Show.aspx?Animal_ID=108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75211" y="2965269"/>
            <a:ext cx="598278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hlinkClick r:id="rId3"/>
              </a:rPr>
              <a:t>獅子</a:t>
            </a:r>
            <a:r>
              <a:rPr lang="en-US" altLang="zh-TW" sz="2800" dirty="0" smtClean="0">
                <a:hlinkClick r:id="rId3"/>
              </a:rPr>
              <a:t>http</a:t>
            </a:r>
            <a:r>
              <a:rPr lang="en-US" altLang="zh-TW" sz="2800" dirty="0">
                <a:hlinkClick r:id="rId3"/>
              </a:rPr>
              <a:t>://newweb.zoo.gov.tw/Pager/Show/ZooData_Index_Show.aspx?Animal_ID=65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75437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155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花豹世界</vt:lpstr>
      <vt:lpstr>花豹</vt:lpstr>
      <vt:lpstr>非洲獅</vt:lpstr>
      <vt:lpstr>花豹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花豹世界</dc:title>
  <dc:creator>Windows 使用者</dc:creator>
  <cp:lastModifiedBy>Windows 使用者</cp:lastModifiedBy>
  <cp:revision>7</cp:revision>
  <dcterms:created xsi:type="dcterms:W3CDTF">2019-12-30T05:55:14Z</dcterms:created>
  <dcterms:modified xsi:type="dcterms:W3CDTF">2020-01-13T06:05:55Z</dcterms:modified>
</cp:coreProperties>
</file>