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65E6-2AC7-449A-822A-94D3443CB57E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58101-2D9C-419E-9189-E6D0785287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2460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65E6-2AC7-449A-822A-94D3443CB57E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58101-2D9C-419E-9189-E6D0785287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9883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65E6-2AC7-449A-822A-94D3443CB57E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58101-2D9C-419E-9189-E6D0785287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0692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65E6-2AC7-449A-822A-94D3443CB57E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58101-2D9C-419E-9189-E6D0785287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9684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65E6-2AC7-449A-822A-94D3443CB57E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58101-2D9C-419E-9189-E6D0785287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4570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65E6-2AC7-449A-822A-94D3443CB57E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58101-2D9C-419E-9189-E6D0785287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5115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65E6-2AC7-449A-822A-94D3443CB57E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58101-2D9C-419E-9189-E6D0785287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2588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65E6-2AC7-449A-822A-94D3443CB57E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58101-2D9C-419E-9189-E6D0785287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2498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65E6-2AC7-449A-822A-94D3443CB57E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58101-2D9C-419E-9189-E6D0785287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18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65E6-2AC7-449A-822A-94D3443CB57E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58101-2D9C-419E-9189-E6D0785287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9973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65E6-2AC7-449A-822A-94D3443CB57E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58101-2D9C-419E-9189-E6D0785287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345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365E6-2AC7-449A-822A-94D3443CB57E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58101-2D9C-419E-9189-E6D0785287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0380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08" TargetMode="External"/><Relationship Id="rId2" Type="http://schemas.openxmlformats.org/officeDocument/2006/relationships/hyperlink" Target="http://newweb.zoo.gov.tw/Pager/Show/ZooData_Index_Show.aspx?Animal_ID=15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3000">
              <a:schemeClr val="accent1">
                <a:lumMod val="50000"/>
              </a:schemeClr>
            </a:gs>
            <a:gs pos="53000">
              <a:srgbClr val="8F873D"/>
            </a:gs>
            <a:gs pos="27000">
              <a:schemeClr val="accent1">
                <a:lumMod val="50000"/>
              </a:schemeClr>
            </a:gs>
            <a:gs pos="100000">
              <a:schemeClr val="accent4">
                <a:lumMod val="75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XX</a:t>
            </a:r>
            <a:r>
              <a:rPr lang="zh-TW" altLang="en-US" dirty="0" smtClean="0"/>
              <a:t> 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作者；</a:t>
            </a:r>
            <a:r>
              <a:rPr lang="en-US" altLang="zh-TW" dirty="0" smtClean="0"/>
              <a:t>xxx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632156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7000">
              <a:schemeClr val="accent6">
                <a:lumMod val="75000"/>
              </a:schemeClr>
            </a:gs>
            <a:gs pos="50000">
              <a:schemeClr val="accent4">
                <a:lumMod val="40000"/>
                <a:lumOff val="60000"/>
              </a:schemeClr>
            </a:gs>
            <a:gs pos="22000">
              <a:schemeClr val="accent2">
                <a:lumMod val="40000"/>
                <a:lumOff val="60000"/>
              </a:schemeClr>
            </a:gs>
            <a:gs pos="100000">
              <a:schemeClr val="accent2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山獅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肉食性，通常捕食鹿、山羊、松鼠、河狸、兔等。本園餵食：大骨、牛肉、雞胸肉、雞脖子、大白鼠、維生素</a:t>
            </a:r>
            <a:r>
              <a:rPr lang="en-US" altLang="zh-TW" dirty="0"/>
              <a:t>E</a:t>
            </a:r>
            <a:r>
              <a:rPr lang="zh-TW" altLang="en-US" dirty="0"/>
              <a:t>、綜合維生素、碳酸鈣粉。</a:t>
            </a:r>
          </a:p>
          <a:p>
            <a:pPr marL="0" indent="0">
              <a:buNone/>
            </a:pPr>
            <a:endParaRPr lang="zh-TW" altLang="en-US" dirty="0"/>
          </a:p>
        </p:txBody>
      </p:sp>
      <p:pic>
        <p:nvPicPr>
          <p:cNvPr id="1026" name="Picture 2" descr="å±±ç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1269" y="1690689"/>
            <a:ext cx="2699112" cy="372627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40266245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7000">
              <a:srgbClr val="7030A0"/>
            </a:gs>
            <a:gs pos="48000">
              <a:schemeClr val="accent2">
                <a:lumMod val="75000"/>
              </a:schemeClr>
            </a:gs>
            <a:gs pos="22000">
              <a:schemeClr val="tx1">
                <a:lumMod val="50000"/>
                <a:lumOff val="50000"/>
              </a:schemeClr>
            </a:gs>
            <a:gs pos="100000">
              <a:schemeClr val="tx2">
                <a:lumMod val="60000"/>
                <a:lumOff val="40000"/>
              </a:schemeClr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花豹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形態：頭小、耳短、尾長約</a:t>
            </a:r>
            <a:r>
              <a:rPr lang="en-US" altLang="zh-TW" dirty="0"/>
              <a:t>70-95</a:t>
            </a:r>
            <a:r>
              <a:rPr lang="zh-TW" altLang="en-US" dirty="0"/>
              <a:t>公分。黃褐色的身體上有許多黑色空心的斑塊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分佈</a:t>
            </a:r>
            <a:r>
              <a:rPr lang="zh-TW" altLang="en-US" dirty="0"/>
              <a:t>：範圍廣泛，包括非洲、中東、亞洲東部、西南及南部等地的森林、草原、樹叢。</a:t>
            </a:r>
          </a:p>
        </p:txBody>
      </p:sp>
      <p:pic>
        <p:nvPicPr>
          <p:cNvPr id="1026" name="Picture 2" descr="花豹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1231" y="2116183"/>
            <a:ext cx="4121695" cy="321770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4147030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7000">
              <a:schemeClr val="accent4"/>
            </a:gs>
            <a:gs pos="48000">
              <a:schemeClr val="accent2">
                <a:lumMod val="75000"/>
              </a:schemeClr>
            </a:gs>
            <a:gs pos="22000">
              <a:schemeClr val="accent1"/>
            </a:gs>
            <a:gs pos="100000">
              <a:schemeClr val="tx1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山獅</a:t>
            </a:r>
            <a:r>
              <a:rPr lang="en-US" altLang="zh-TW" dirty="0" smtClean="0">
                <a:hlinkClick r:id="rId2"/>
              </a:rPr>
              <a:t>http</a:t>
            </a:r>
            <a:r>
              <a:rPr lang="en-US" altLang="zh-TW" dirty="0">
                <a:hlinkClick r:id="rId2"/>
              </a:rPr>
              <a:t>://</a:t>
            </a:r>
            <a:r>
              <a:rPr lang="en-US" altLang="zh-TW" dirty="0" smtClean="0">
                <a:hlinkClick r:id="rId2"/>
              </a:rPr>
              <a:t>newweb.zoo.gov.tw/Pager/Show/ZooData_Index_Show.aspx?Animal_ID=159</a:t>
            </a:r>
            <a:endParaRPr lang="en-US" altLang="zh-TW" dirty="0" smtClean="0"/>
          </a:p>
          <a:p>
            <a:r>
              <a:rPr lang="zh-TW" altLang="en-US" dirty="0"/>
              <a:t>花豹</a:t>
            </a:r>
          </a:p>
          <a:p>
            <a:pPr marL="0" indent="0">
              <a:buNone/>
            </a:pPr>
            <a:r>
              <a:rPr lang="en-US" altLang="zh-TW" dirty="0" smtClean="0">
                <a:hlinkClick r:id="rId3"/>
              </a:rPr>
              <a:t>http</a:t>
            </a:r>
            <a:r>
              <a:rPr lang="en-US" altLang="zh-TW" dirty="0">
                <a:hlinkClick r:id="rId3"/>
              </a:rPr>
              <a:t>://</a:t>
            </a:r>
            <a:r>
              <a:rPr lang="en-US" altLang="zh-TW" dirty="0" smtClean="0">
                <a:hlinkClick r:id="rId3"/>
              </a:rPr>
              <a:t>newweb.zoo.gov.tw/Pager/Show/ZooData_Index_Show.aspx?Animal_ID=108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8881728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111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XX 介紹</vt:lpstr>
      <vt:lpstr>山獅</vt:lpstr>
      <vt:lpstr> 花豹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北美灰狼  介紹</dc:title>
  <dc:creator>Windows 使用者</dc:creator>
  <cp:lastModifiedBy>Windows 使用者</cp:lastModifiedBy>
  <cp:revision>8</cp:revision>
  <dcterms:created xsi:type="dcterms:W3CDTF">2019-12-30T05:55:10Z</dcterms:created>
  <dcterms:modified xsi:type="dcterms:W3CDTF">2020-01-13T06:06:53Z</dcterms:modified>
</cp:coreProperties>
</file>