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88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874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27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145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09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571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3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646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17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08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72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35AB-4901-4215-BDFD-31FEA23E05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C202F-3A8A-4F29-8369-409F0B2E27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247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71" TargetMode="External"/><Relationship Id="rId2" Type="http://schemas.openxmlformats.org/officeDocument/2006/relationships/hyperlink" Target="http://newweb.zoo.gov.tw/Pager/Show/ZooData_Index_Show.aspx?Animal_ID=1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9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68000">
              <a:schemeClr val="tx1"/>
            </a:gs>
            <a:gs pos="83000">
              <a:srgbClr val="FF0000"/>
            </a:gs>
            <a:gs pos="100000">
              <a:srgbClr val="FFFF00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動物王國</a:t>
            </a:r>
            <a:endParaRPr lang="zh-TW" altLang="en-US" dirty="0">
              <a:solidFill>
                <a:srgbClr val="00B05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資料蒐集</a:t>
            </a:r>
            <a:r>
              <a:rPr lang="zh-TW" altLang="en-US" dirty="0" smtClean="0">
                <a:solidFill>
                  <a:schemeClr val="accent2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王廢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3582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ripple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rgbClr val="FF0000"/>
            </a:gs>
            <a:gs pos="48000">
              <a:srgbClr val="92D050"/>
            </a:gs>
            <a:gs pos="74000">
              <a:schemeClr val="accent1">
                <a:lumMod val="60000"/>
                <a:lumOff val="40000"/>
              </a:schemeClr>
            </a:gs>
            <a:gs pos="83000">
              <a:srgbClr val="FF0000"/>
            </a:gs>
            <a:gs pos="100000">
              <a:srgbClr val="FFFF00"/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1853" y="483824"/>
            <a:ext cx="7886700" cy="1325563"/>
          </a:xfrm>
        </p:spPr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穿山甲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09387"/>
            <a:ext cx="3886200" cy="4351338"/>
          </a:xfrm>
        </p:spPr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食蟲性，以白蟻、螞蟻為主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當牠們遇到危險時的立即反應是將身體捲成球狀</a:t>
            </a:r>
          </a:p>
        </p:txBody>
      </p:sp>
      <p:pic>
        <p:nvPicPr>
          <p:cNvPr id="1026" name="Picture 2" descr="ç©¿å±±ç²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0743">
            <a:off x="4898571" y="2547257"/>
            <a:ext cx="3261179" cy="3082833"/>
          </a:xfrm>
          <a:prstGeom prst="rect">
            <a:avLst/>
          </a:prstGeom>
          <a:ln>
            <a:solidFill>
              <a:srgbClr val="00B050"/>
            </a:solidFill>
          </a:ln>
          <a:effectLst>
            <a:innerShdw blurRad="114300">
              <a:prstClr val="black"/>
            </a:inn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471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14:ripple dir="lu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74000">
              <a:srgbClr val="FF0000"/>
            </a:gs>
            <a:gs pos="83000">
              <a:srgbClr val="00B050"/>
            </a:gs>
            <a:gs pos="100000">
              <a:srgbClr val="FFFF0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白犀牛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白犀牛的視力很差</a:t>
            </a:r>
            <a:endParaRPr lang="en-US" altLang="zh-TW" dirty="0" smtClean="0"/>
          </a:p>
          <a:p>
            <a:r>
              <a:rPr lang="zh-TW" altLang="en-US" dirty="0" smtClean="0"/>
              <a:t>體</a:t>
            </a:r>
            <a:r>
              <a:rPr lang="zh-TW" altLang="en-US" dirty="0"/>
              <a:t>色由黃棕色到</a:t>
            </a:r>
            <a:r>
              <a:rPr lang="zh-TW" altLang="en-US" dirty="0" smtClean="0"/>
              <a:t>灰色</a:t>
            </a:r>
            <a:endParaRPr lang="en-US" altLang="zh-TW" dirty="0" smtClean="0"/>
          </a:p>
          <a:p>
            <a:r>
              <a:rPr lang="zh-TW" altLang="en-US" dirty="0"/>
              <a:t>牠們會撒尿及散佈糞便的方式來標識自己的領域</a:t>
            </a:r>
          </a:p>
        </p:txBody>
      </p:sp>
      <p:pic>
        <p:nvPicPr>
          <p:cNvPr id="1026" name="Picture 2" descr="ç½çç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78"/>
          <a:stretch/>
        </p:blipFill>
        <p:spPr bwMode="auto">
          <a:xfrm rot="21048185">
            <a:off x="4811487" y="1825625"/>
            <a:ext cx="3587932" cy="4196351"/>
          </a:xfrm>
          <a:prstGeom prst="wav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124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>
        <p14:prism isContent="1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rgbClr val="FF0000"/>
            </a:gs>
            <a:gs pos="78000">
              <a:srgbClr val="92D050"/>
            </a:gs>
            <a:gs pos="29000">
              <a:srgbClr val="FFFF00"/>
            </a:gs>
            <a:gs pos="54000">
              <a:schemeClr val="tx2">
                <a:lumMod val="60000"/>
                <a:lumOff val="40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path path="rect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馬來貘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身體渾圓，皮厚，全身除後段有如穿著肚兜的白色體</a:t>
            </a:r>
            <a:r>
              <a:rPr lang="zh-TW" altLang="en-US" dirty="0" smtClean="0"/>
              <a:t>毛</a:t>
            </a:r>
            <a:endParaRPr lang="en-US" altLang="zh-TW" dirty="0" smtClean="0"/>
          </a:p>
          <a:p>
            <a:r>
              <a:rPr lang="zh-TW" altLang="en-US" dirty="0"/>
              <a:t>馬來貘的鼻子十分</a:t>
            </a:r>
            <a:r>
              <a:rPr lang="zh-TW" altLang="en-US" dirty="0" smtClean="0"/>
              <a:t>靈活</a:t>
            </a:r>
            <a:endParaRPr lang="en-US" altLang="zh-TW" dirty="0" smtClean="0"/>
          </a:p>
          <a:p>
            <a:r>
              <a:rPr lang="zh-TW" altLang="en-US" dirty="0"/>
              <a:t>馬來貘前腳</a:t>
            </a:r>
            <a:r>
              <a:rPr lang="en-US" altLang="zh-TW" dirty="0"/>
              <a:t>4</a:t>
            </a:r>
            <a:r>
              <a:rPr lang="zh-TW" altLang="en-US" dirty="0"/>
              <a:t>趾，後腳</a:t>
            </a:r>
            <a:r>
              <a:rPr lang="en-US" altLang="zh-TW" dirty="0"/>
              <a:t>3</a:t>
            </a:r>
            <a:r>
              <a:rPr lang="zh-TW" altLang="en-US" dirty="0"/>
              <a:t>趾</a:t>
            </a:r>
          </a:p>
        </p:txBody>
      </p:sp>
      <p:pic>
        <p:nvPicPr>
          <p:cNvPr id="2050" name="Picture 2" descr="é¦¬ä¾è²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2557">
            <a:off x="4800600" y="1946366"/>
            <a:ext cx="3543300" cy="3299528"/>
          </a:xfrm>
          <a:prstGeom prst="doubleWav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163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5000">
        <p14:ripple dir="ru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F6BE19"/>
            </a:gs>
            <a:gs pos="80000">
              <a:schemeClr val="accent2"/>
            </a:gs>
            <a:gs pos="33000">
              <a:schemeClr val="bg2">
                <a:lumMod val="10000"/>
              </a:schemeClr>
            </a:gs>
            <a:gs pos="100000">
              <a:srgbClr val="002060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4330" y="1851751"/>
            <a:ext cx="7886700" cy="4351338"/>
          </a:xfrm>
        </p:spPr>
        <p:txBody>
          <a:bodyPr/>
          <a:lstStyle/>
          <a:p>
            <a:r>
              <a:rPr lang="zh-TW" altLang="en-US" dirty="0" smtClean="0"/>
              <a:t>穿山甲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http://newweb.zoo.gov.tw/Pager/Show/ZooData_Index_Show.aspx?Animal_ID=12</a:t>
            </a:r>
            <a:endParaRPr lang="zh-TW" altLang="en-US" dirty="0"/>
          </a:p>
          <a:p>
            <a:r>
              <a:rPr lang="zh-TW" altLang="en-US" dirty="0" smtClean="0"/>
              <a:t>白</a:t>
            </a:r>
            <a:r>
              <a:rPr lang="zh-TW" altLang="en-US" dirty="0"/>
              <a:t>犀牛</a:t>
            </a:r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newweb.zoo.gov.tw/Pager/Show/ZooData_Index_Show.aspx?Animal_ID=71</a:t>
            </a:r>
            <a:endParaRPr lang="en-US" altLang="zh-TW" dirty="0" smtClean="0"/>
          </a:p>
          <a:p>
            <a:r>
              <a:rPr lang="zh-TW" altLang="en-US" dirty="0"/>
              <a:t>馬來</a:t>
            </a:r>
            <a:r>
              <a:rPr lang="zh-TW" altLang="en-US" dirty="0" smtClean="0"/>
              <a:t>貘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http://newweb.zoo.gov.tw/Pager/Show/ZooData_Index_Show.aspx?Animal_ID=99</a:t>
            </a:r>
            <a:r>
              <a:rPr lang="zh-TW" alt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09355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000">
        <p14:ripple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114</Words>
  <Application>Microsoft Office PowerPoint</Application>
  <PresentationFormat>如螢幕大小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文鼎超圓</vt:lpstr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動物王國</vt:lpstr>
      <vt:lpstr>穿山甲</vt:lpstr>
      <vt:lpstr>白犀牛</vt:lpstr>
      <vt:lpstr>馬來貘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動物王國</dc:title>
  <dc:creator>Windows 使用者</dc:creator>
  <cp:lastModifiedBy>Windows 使用者</cp:lastModifiedBy>
  <cp:revision>11</cp:revision>
  <dcterms:created xsi:type="dcterms:W3CDTF">2019-12-30T05:43:38Z</dcterms:created>
  <dcterms:modified xsi:type="dcterms:W3CDTF">2020-01-13T06:01:20Z</dcterms:modified>
</cp:coreProperties>
</file>