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45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05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88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68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79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9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794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56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53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252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232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0000">
              <a:srgbClr val="FFFF00"/>
            </a:gs>
            <a:gs pos="55000">
              <a:srgbClr val="00B050"/>
            </a:gs>
            <a:gs pos="85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859AE-2520-44D8-961A-DD064FDA19F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0EF9C-A4ED-4523-945F-F82B8E2C5B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516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99" TargetMode="External"/><Relationship Id="rId2" Type="http://schemas.openxmlformats.org/officeDocument/2006/relationships/hyperlink" Target="http://newweb.zoo.gov.tw/Pager/Show/ZooData_Index_Show.aspx?Animal_ID=1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動物王國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chemeClr val="accent2">
                    <a:lumMod val="7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資料蒐集</a:t>
            </a:r>
            <a:r>
              <a:rPr lang="zh-TW" altLang="en-US" sz="4400" dirty="0" smtClean="0">
                <a:solidFill>
                  <a:schemeClr val="bg1">
                    <a:lumMod val="5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：</a:t>
            </a:r>
            <a:r>
              <a:rPr lang="zh-TW" altLang="en-US" sz="4400" dirty="0" smtClean="0">
                <a:solidFill>
                  <a:schemeClr val="accent5">
                    <a:lumMod val="7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尖叫鬼</a:t>
            </a:r>
            <a:endParaRPr lang="zh-TW" altLang="en-US" sz="4400" dirty="0">
              <a:solidFill>
                <a:schemeClr val="accent5">
                  <a:lumMod val="7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3023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advTm="1000">
        <p14:glitter pattern="hexagon"/>
        <p:sndAc>
          <p:stSnd>
            <p:snd r:embed="rId2" name="explode.wav"/>
          </p:stSnd>
        </p:sndAc>
      </p:transition>
    </mc:Choice>
    <mc:Fallback>
      <p:transition advTm="1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07818" y="1825625"/>
            <a:ext cx="3886200" cy="4351338"/>
          </a:xfrm>
        </p:spPr>
        <p:txBody>
          <a:bodyPr/>
          <a:lstStyle/>
          <a:p>
            <a:r>
              <a:rPr lang="zh-TW" altLang="en-US" dirty="0"/>
              <a:t>尾部有</a:t>
            </a:r>
            <a:r>
              <a:rPr lang="en-US" altLang="zh-TW" dirty="0"/>
              <a:t>11</a:t>
            </a:r>
            <a:r>
              <a:rPr lang="zh-TW" altLang="en-US" dirty="0"/>
              <a:t>至</a:t>
            </a:r>
            <a:r>
              <a:rPr lang="en-US" altLang="zh-TW" dirty="0"/>
              <a:t>14</a:t>
            </a:r>
            <a:r>
              <a:rPr lang="zh-TW" altLang="en-US" dirty="0"/>
              <a:t>個黑色環帶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頸側及體側有大型塊雲狀</a:t>
            </a:r>
            <a:r>
              <a:rPr lang="zh-TW" altLang="en-US" dirty="0" smtClean="0"/>
              <a:t>黑斑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20814" y="2717076"/>
            <a:ext cx="2991666" cy="210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11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百步蛇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mtClean="0"/>
              <a:t>全身鱗片粗糙有稜脊。頭背部黑褐色，身體為淡褐色，體側有深褐色或黑褐</a:t>
            </a:r>
            <a:endParaRPr lang="en-US" altLang="zh-TW" smtClean="0"/>
          </a:p>
          <a:p>
            <a:r>
              <a:rPr lang="zh-TW" altLang="en-US" smtClean="0"/>
              <a:t>東亞的中國南部、越南北部和臺灣。生活在中、低海拔山區和丘陵的森林底層</a:t>
            </a:r>
            <a:endParaRPr lang="en-US" altLang="zh-TW" dirty="0" smtClean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49191" y="2351315"/>
            <a:ext cx="3566159" cy="2466680"/>
          </a:xfrm>
          <a:prstGeom prst="plaque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bg1">
                <a:lumMod val="5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1376541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</a:t>
            </a:r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0090" y="1943191"/>
            <a:ext cx="7886700" cy="4351338"/>
          </a:xfrm>
        </p:spPr>
        <p:txBody>
          <a:bodyPr/>
          <a:lstStyle/>
          <a:p>
            <a:r>
              <a:rPr lang="zh-TW" altLang="en-US" dirty="0" smtClean="0"/>
              <a:t>臺灣雲豹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</a:t>
            </a:r>
            <a:endParaRPr lang="en-US" altLang="zh-TW" dirty="0" smtClean="0"/>
          </a:p>
          <a:p>
            <a:r>
              <a:rPr lang="zh-TW" altLang="en-US" dirty="0" smtClean="0"/>
              <a:t>百</a:t>
            </a:r>
            <a:r>
              <a:rPr lang="zh-TW" altLang="en-US" dirty="0"/>
              <a:t>步蛇</a:t>
            </a:r>
            <a:endParaRPr lang="en-US" altLang="zh-TW" dirty="0"/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://newweb.zoo.gov.tw/Pager/Show/ZooData_Index_Show.aspx?Animal_ID=199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0975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91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文鼎中特黑</vt:lpstr>
      <vt:lpstr>新細明體</vt:lpstr>
      <vt:lpstr>Arial</vt:lpstr>
      <vt:lpstr>Calibri</vt:lpstr>
      <vt:lpstr>Calibri Light</vt:lpstr>
      <vt:lpstr>Office 佈景主題</vt:lpstr>
      <vt:lpstr>動物王國</vt:lpstr>
      <vt:lpstr> 臺灣雲豹</vt:lpstr>
      <vt:lpstr>百步蛇</vt:lpstr>
      <vt:lpstr>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動物王國</dc:title>
  <dc:creator>Windows 使用者</dc:creator>
  <cp:lastModifiedBy>Windows 使用者</cp:lastModifiedBy>
  <cp:revision>10</cp:revision>
  <dcterms:created xsi:type="dcterms:W3CDTF">2019-12-30T05:43:37Z</dcterms:created>
  <dcterms:modified xsi:type="dcterms:W3CDTF">2020-01-13T06:05:46Z</dcterms:modified>
</cp:coreProperties>
</file>