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59C35-E932-46EB-A43B-BCA1230160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2F54E-9F4E-44D5-A4A0-C15F57FE2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2F54E-9F4E-44D5-A4A0-C15F57FE22E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103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083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01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83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960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95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0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33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69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02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72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13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1F8D9-604D-47E4-8883-D445001883E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B8D75-9189-4C42-8A34-AE7AB252F8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66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&#22235;&#25235;&#22522;&#35215;ndex_Show.aspx?Animal_ID=18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583896"/>
      </p:ext>
    </p:extLst>
  </p:cSld>
  <p:clrMapOvr>
    <a:masterClrMapping/>
  </p:clrMapOvr>
  <p:transition spd="slow" advTm="2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星點</a:t>
            </a:r>
            <a:r>
              <a:rPr lang="zh-TW" altLang="en-US" dirty="0" smtClean="0"/>
              <a:t>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體型小型，成體背甲平滑無隆起稜脊和鋸齒邊緣，沒有明顯的年輪，背面為黑色上有許多黃色小斑點，斑點隨成長而漸褪色，頭部兩側與腹甲為具有黑色斑塊的黃橙色，眼後到鼓膜間則有一黃色斑塊。</a:t>
            </a:r>
          </a:p>
          <a:p>
            <a:r>
              <a:rPr lang="zh-TW" altLang="en-US" dirty="0"/>
              <a:t>分佈：	北美洲東部。生活在具有水生</a:t>
            </a:r>
          </a:p>
        </p:txBody>
      </p:sp>
      <p:pic>
        <p:nvPicPr>
          <p:cNvPr id="1026" name="Picture 2" descr="æé»é¾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0" y="2364377"/>
            <a:ext cx="3501632" cy="381258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982385"/>
      </p:ext>
    </p:extLst>
  </p:cSld>
  <p:clrMapOvr>
    <a:masterClrMapping/>
  </p:clrMapOvr>
  <p:transition spd="slow" advTm="2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5770" y="1864813"/>
            <a:ext cx="7886700" cy="4351338"/>
          </a:xfrm>
        </p:spPr>
        <p:txBody>
          <a:bodyPr/>
          <a:lstStyle/>
          <a:p>
            <a:r>
              <a:rPr lang="zh-TW" altLang="en-US" dirty="0" smtClean="0"/>
              <a:t>星點龜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</a:t>
            </a:r>
            <a:r>
              <a:rPr lang="zh-TW" altLang="en-US" dirty="0" smtClean="0">
                <a:hlinkClick r:id="rId2"/>
              </a:rPr>
              <a:t>四抓基龜</a:t>
            </a:r>
            <a:r>
              <a:rPr lang="en-US" altLang="zh-TW" dirty="0" err="1" smtClean="0">
                <a:hlinkClick r:id="rId2"/>
              </a:rPr>
              <a:t>ndex_Show.aspx?Animal_ID</a:t>
            </a:r>
            <a:r>
              <a:rPr lang="en-US" altLang="zh-TW" dirty="0" smtClean="0">
                <a:hlinkClick r:id="rId2"/>
              </a:rPr>
              <a:t>=181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16441855"/>
      </p:ext>
    </p:extLst>
  </p:cSld>
  <p:clrMapOvr>
    <a:masterClrMapping/>
  </p:clrMapOvr>
  <p:transition spd="slow" advTm="200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åçªé¸é¾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03341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2338251" y="2658854"/>
            <a:ext cx="39972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體型中小型，背甲為頂部略平坦的半圓球形，寬略小於長，腹甲並無韌帶構造，前、後腳趾均為四爪，尾短且末端有角質的爪狀構造。頭部和四肢均為黃褐色，背甲為黃褐色或橄欖褐色，腹甲為黑色。</a:t>
            </a:r>
          </a:p>
          <a:p>
            <a:r>
              <a:rPr lang="zh-TW" altLang="en-US" dirty="0"/>
              <a:t>分佈：	中亞的俄羅斯裏海經哈薩克到中國新疆，南到伊朗、阿富汗和巴基斯坦。生活在高地乾燥的沙礫、沙漠、岩石丘陵、草原和荒原等環境。</a:t>
            </a:r>
          </a:p>
        </p:txBody>
      </p:sp>
      <p:sp>
        <p:nvSpPr>
          <p:cNvPr id="5" name="矩形 4"/>
          <p:cNvSpPr/>
          <p:nvPr/>
        </p:nvSpPr>
        <p:spPr>
          <a:xfrm>
            <a:off x="628650" y="2762349"/>
            <a:ext cx="1973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	四爪陸龜</a:t>
            </a:r>
          </a:p>
        </p:txBody>
      </p:sp>
    </p:spTree>
    <p:extLst>
      <p:ext uri="{BB962C8B-B14F-4D97-AF65-F5344CB8AC3E}">
        <p14:creationId xmlns:p14="http://schemas.microsoft.com/office/powerpoint/2010/main" val="638968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152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動物介紹</vt:lpstr>
      <vt:lpstr>星點龜</vt:lpstr>
      <vt:lpstr>資料來源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2019-12-30T05:47:16Z</dcterms:created>
  <dcterms:modified xsi:type="dcterms:W3CDTF">2020-01-13T06:00:40Z</dcterms:modified>
</cp:coreProperties>
</file>