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B451-1BF5-4DB0-ACB4-A67B8547372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22E-CF38-46A5-B75B-228CFE7C8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1668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B451-1BF5-4DB0-ACB4-A67B8547372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22E-CF38-46A5-B75B-228CFE7C8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0803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B451-1BF5-4DB0-ACB4-A67B8547372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22E-CF38-46A5-B75B-228CFE7C8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87217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B451-1BF5-4DB0-ACB4-A67B8547372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22E-CF38-46A5-B75B-228CFE7C8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58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B451-1BF5-4DB0-ACB4-A67B8547372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22E-CF38-46A5-B75B-228CFE7C8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2454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B451-1BF5-4DB0-ACB4-A67B8547372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22E-CF38-46A5-B75B-228CFE7C8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57154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B451-1BF5-4DB0-ACB4-A67B8547372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22E-CF38-46A5-B75B-228CFE7C8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23194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B451-1BF5-4DB0-ACB4-A67B8547372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22E-CF38-46A5-B75B-228CFE7C8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3260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B451-1BF5-4DB0-ACB4-A67B8547372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22E-CF38-46A5-B75B-228CFE7C8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8357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B451-1BF5-4DB0-ACB4-A67B8547372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22E-CF38-46A5-B75B-228CFE7C8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09030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0B451-1BF5-4DB0-ACB4-A67B8547372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6D22E-CF38-46A5-B75B-228CFE7C8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1090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D0B451-1BF5-4DB0-ACB4-A67B85473724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6D22E-CF38-46A5-B75B-228CFE7C873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1522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6" Type="http://schemas.openxmlformats.org/officeDocument/2006/relationships/slide" Target="slide3.xml"/><Relationship Id="rId5" Type="http://schemas.openxmlformats.org/officeDocument/2006/relationships/slide" Target="slide4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FFFF00"/>
            </a:gs>
            <a:gs pos="100000">
              <a:srgbClr val="00B0F0"/>
            </a:gs>
            <a:gs pos="0">
              <a:srgbClr val="FF00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560660"/>
            <a:ext cx="7034349" cy="1699214"/>
          </a:xfrm>
        </p:spPr>
        <p:txBody>
          <a:bodyPr>
            <a:prstTxWarp prst="textWave1">
              <a:avLst/>
            </a:prstTxWarp>
            <a:normAutofit/>
          </a:bodyPr>
          <a:lstStyle/>
          <a:p>
            <a:r>
              <a:rPr lang="zh-TW" altLang="en-US" sz="9600" b="1" spc="50" dirty="0" smtClean="0">
                <a:ln w="38100" cmpd="sng">
                  <a:solidFill>
                    <a:schemeClr val="tx1"/>
                  </a:solidFill>
                  <a:prstDash val="solid"/>
                </a:ln>
                <a:gradFill>
                  <a:gsLst>
                    <a:gs pos="100000">
                      <a:schemeClr val="bg1"/>
                    </a:gs>
                    <a:gs pos="0">
                      <a:srgbClr val="7030A0"/>
                    </a:gs>
                  </a:gsLst>
                  <a:lin ang="5400000" scaled="1"/>
                </a:gra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大家來猜謎</a:t>
            </a:r>
            <a:endParaRPr lang="zh-TW" altLang="en-US" sz="9600" b="1" spc="50" dirty="0">
              <a:ln w="38100" cmpd="sng">
                <a:solidFill>
                  <a:schemeClr val="tx1"/>
                </a:solidFill>
                <a:prstDash val="solid"/>
              </a:ln>
              <a:gradFill>
                <a:gsLst>
                  <a:gs pos="100000">
                    <a:schemeClr val="bg1"/>
                  </a:gs>
                  <a:gs pos="0">
                    <a:srgbClr val="7030A0"/>
                  </a:gs>
                </a:gsLst>
                <a:lin ang="5400000" scaled="1"/>
              </a:gra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696788" y="5551714"/>
            <a:ext cx="1750423" cy="809897"/>
          </a:xfrm>
          <a:prstGeom prst="roundRect">
            <a:avLst/>
          </a:prstGeom>
          <a:gradFill>
            <a:gsLst>
              <a:gs pos="100000">
                <a:srgbClr val="FFFF00"/>
              </a:gs>
              <a:gs pos="0">
                <a:srgbClr val="FF0000"/>
              </a:gs>
            </a:gsLst>
            <a:lin ang="5400000" scaled="1"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開始</a:t>
            </a:r>
            <a:endParaRPr lang="zh-TW" altLang="en-US" sz="4000" dirty="0">
              <a:solidFill>
                <a:srgbClr val="0070C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3002549"/>
      </p:ext>
    </p:extLst>
  </p:cSld>
  <p:clrMapOvr>
    <a:masterClrMapping/>
  </p:clrMapOvr>
  <p:transition spd="slow" advClick="0">
    <p:push dir="u"/>
    <p:sndAc>
      <p:stSnd>
        <p:snd r:embed="rId2" name="push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80" y="365126"/>
            <a:ext cx="7406640" cy="3996448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28650" y="1037787"/>
            <a:ext cx="7886700" cy="1325563"/>
          </a:xfrm>
        </p:spPr>
        <p:txBody>
          <a:bodyPr/>
          <a:lstStyle/>
          <a:p>
            <a:pPr algn="ctr"/>
            <a:r>
              <a:rPr lang="zh-TW" altLang="en-US" dirty="0" smtClean="0">
                <a:solidFill>
                  <a:schemeClr val="bg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請問我最喜歡喝的東西？</a:t>
            </a:r>
            <a:endParaRPr lang="zh-TW" altLang="en-US" dirty="0">
              <a:solidFill>
                <a:schemeClr val="bg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sp>
        <p:nvSpPr>
          <p:cNvPr id="4" name="圓角矩形 3">
            <a:hlinkClick r:id="rId5" action="ppaction://hlinksldjump"/>
          </p:cNvPr>
          <p:cNvSpPr/>
          <p:nvPr/>
        </p:nvSpPr>
        <p:spPr>
          <a:xfrm>
            <a:off x="3696788" y="5551714"/>
            <a:ext cx="1750423" cy="809897"/>
          </a:xfrm>
          <a:prstGeom prst="roundRect">
            <a:avLst/>
          </a:prstGeom>
          <a:gradFill>
            <a:gsLst>
              <a:gs pos="100000">
                <a:srgbClr val="FFFF00"/>
              </a:gs>
              <a:gs pos="0">
                <a:srgbClr val="FF0000"/>
              </a:gs>
            </a:gsLst>
            <a:lin ang="5400000" scaled="1"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珍</a:t>
            </a:r>
            <a:r>
              <a:rPr lang="zh-TW" altLang="en-US" sz="4000" dirty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奶</a:t>
            </a:r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6109062" y="5551714"/>
            <a:ext cx="1750423" cy="809897"/>
          </a:xfrm>
          <a:prstGeom prst="roundRect">
            <a:avLst/>
          </a:prstGeom>
          <a:gradFill>
            <a:gsLst>
              <a:gs pos="100000">
                <a:srgbClr val="FFFF00"/>
              </a:gs>
              <a:gs pos="0">
                <a:srgbClr val="FF0000"/>
              </a:gs>
            </a:gsLst>
            <a:lin ang="5400000" scaled="1"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咖</a:t>
            </a:r>
            <a:r>
              <a:rPr lang="zh-TW" altLang="en-US" sz="4000" dirty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啡</a:t>
            </a:r>
          </a:p>
        </p:txBody>
      </p:sp>
      <p:sp>
        <p:nvSpPr>
          <p:cNvPr id="6" name="圓角矩形 5">
            <a:hlinkClick r:id="rId6" action="ppaction://hlinksldjump"/>
          </p:cNvPr>
          <p:cNvSpPr/>
          <p:nvPr/>
        </p:nvSpPr>
        <p:spPr>
          <a:xfrm>
            <a:off x="1284514" y="5551714"/>
            <a:ext cx="1750423" cy="809897"/>
          </a:xfrm>
          <a:prstGeom prst="roundRect">
            <a:avLst/>
          </a:prstGeom>
          <a:gradFill>
            <a:gsLst>
              <a:gs pos="100000">
                <a:srgbClr val="FFFF00"/>
              </a:gs>
              <a:gs pos="0">
                <a:srgbClr val="FF0000"/>
              </a:gs>
            </a:gsLst>
            <a:lin ang="5400000" scaled="1"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牛奶</a:t>
            </a:r>
            <a:endParaRPr lang="zh-TW" altLang="en-US" sz="4000" dirty="0">
              <a:solidFill>
                <a:srgbClr val="0070C0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49503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Click="0">
        <p:circle/>
        <p:sndAc>
          <p:stSnd>
            <p:snd r:embed="rId2" name="type.wav"/>
          </p:stSnd>
        </p:sndAc>
      </p:transition>
    </mc:Choice>
    <mc:Fallback>
      <p:transition spd="slow" advClick="0">
        <p:circle/>
        <p:sndAc>
          <p:stSnd>
            <p:snd r:embed="rId2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1306285" y="1240972"/>
            <a:ext cx="4833257" cy="3788229"/>
          </a:xfrm>
          <a:prstGeom prst="irregularSeal2">
            <a:avLst/>
          </a:prstGeom>
          <a:ln w="38100">
            <a:solidFill>
              <a:srgbClr val="FFFF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俏黑體P" panose="020B0602010101010101" pitchFamily="34" charset="-120"/>
                <a:ea typeface="文鼎俏黑體P" panose="020B0602010101010101" pitchFamily="34" charset="-120"/>
              </a:rPr>
              <a:t>答錯了！</a:t>
            </a:r>
            <a:endParaRPr lang="zh-TW" altLang="en-US" sz="4000" dirty="0"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680" y="1672046"/>
            <a:ext cx="3876675" cy="4276725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696788" y="5551714"/>
            <a:ext cx="1750423" cy="809897"/>
          </a:xfrm>
          <a:prstGeom prst="roundRect">
            <a:avLst/>
          </a:prstGeom>
          <a:gradFill>
            <a:gsLst>
              <a:gs pos="100000">
                <a:srgbClr val="FFFF00"/>
              </a:gs>
              <a:gs pos="0">
                <a:srgbClr val="FF0000"/>
              </a:gs>
            </a:gsLst>
            <a:lin ang="5400000" scaled="1"/>
          </a:gra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重</a:t>
            </a:r>
            <a:r>
              <a:rPr lang="zh-TW" altLang="en-US" sz="4000" dirty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15434959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 advClick="0">
        <p14:shred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4036423" y="1332410"/>
            <a:ext cx="3579223" cy="2442755"/>
          </a:xfrm>
          <a:prstGeom prst="wedgeRoundRectCallout">
            <a:avLst>
              <a:gd name="adj1" fmla="val -58742"/>
              <a:gd name="adj2" fmla="val 42303"/>
              <a:gd name="adj3" fmla="val 16667"/>
            </a:avLst>
          </a:prstGeom>
          <a:gradFill>
            <a:gsLst>
              <a:gs pos="55000">
                <a:srgbClr val="FFFF00"/>
              </a:gs>
              <a:gs pos="100000">
                <a:srgbClr val="00B0F0"/>
              </a:gs>
              <a:gs pos="0">
                <a:srgbClr val="FF0000"/>
              </a:gs>
            </a:gsLst>
            <a:lin ang="5400000" scaled="1"/>
          </a:gra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答對了，</a:t>
            </a:r>
            <a:endParaRPr lang="en-US" altLang="zh-TW" sz="4000" dirty="0" smtClean="0">
              <a:solidFill>
                <a:schemeClr val="tx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  <a:p>
            <a:pPr algn="ctr"/>
            <a:r>
              <a:rPr lang="zh-TW" altLang="en-US" sz="4000" dirty="0" smtClean="0">
                <a:solidFill>
                  <a:schemeClr val="tx1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你真棒！</a:t>
            </a:r>
            <a:endParaRPr lang="zh-TW" altLang="en-US" sz="4000" dirty="0">
              <a:solidFill>
                <a:schemeClr val="tx1"/>
              </a:solidFill>
              <a:latin typeface="文鼎俏黑體P" panose="020B0602010101010101" pitchFamily="34" charset="-120"/>
              <a:ea typeface="文鼎俏黑體P" panose="020B0602010101010101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0006" y="1514066"/>
            <a:ext cx="3733800" cy="414337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696788" y="5551714"/>
            <a:ext cx="1750423" cy="809897"/>
          </a:xfrm>
          <a:prstGeom prst="roundRect">
            <a:avLst/>
          </a:prstGeom>
          <a:gradFill>
            <a:gsLst>
              <a:gs pos="100000">
                <a:srgbClr val="FFFF00"/>
              </a:gs>
              <a:gs pos="0">
                <a:srgbClr val="FF0000"/>
              </a:gs>
            </a:gsLst>
            <a:lin ang="5400000" scaled="1"/>
          </a:gra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>
                <a:solidFill>
                  <a:srgbClr val="0070C0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32046810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ferris dir="l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</TotalTime>
  <Words>30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新細明體</vt:lpstr>
      <vt:lpstr>Arial</vt:lpstr>
      <vt:lpstr>Calibri</vt:lpstr>
      <vt:lpstr>Calibri Light</vt:lpstr>
      <vt:lpstr>Office 佈景主題</vt:lpstr>
      <vt:lpstr>大家來猜謎</vt:lpstr>
      <vt:lpstr>請問我最喜歡喝的東西？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11</cp:revision>
  <dcterms:created xsi:type="dcterms:W3CDTF">2019-11-11T05:36:33Z</dcterms:created>
  <dcterms:modified xsi:type="dcterms:W3CDTF">2019-11-25T06:00:47Z</dcterms:modified>
</cp:coreProperties>
</file>