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58375-B209-401F-A569-67C3DF8558A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A3679-02AB-4F8D-B546-6025E743FB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913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58375-B209-401F-A569-67C3DF8558A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A3679-02AB-4F8D-B546-6025E743FB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1087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58375-B209-401F-A569-67C3DF8558A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A3679-02AB-4F8D-B546-6025E743FB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1263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58375-B209-401F-A569-67C3DF8558A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A3679-02AB-4F8D-B546-6025E743FB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2622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58375-B209-401F-A569-67C3DF8558A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A3679-02AB-4F8D-B546-6025E743FB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5984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58375-B209-401F-A569-67C3DF8558A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A3679-02AB-4F8D-B546-6025E743FB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8876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58375-B209-401F-A569-67C3DF8558A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A3679-02AB-4F8D-B546-6025E743FB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4971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58375-B209-401F-A569-67C3DF8558A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A3679-02AB-4F8D-B546-6025E743FB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5400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58375-B209-401F-A569-67C3DF8558A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A3679-02AB-4F8D-B546-6025E743FB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316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58375-B209-401F-A569-67C3DF8558A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A3679-02AB-4F8D-B546-6025E743FB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5902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58375-B209-401F-A569-67C3DF8558A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A3679-02AB-4F8D-B546-6025E743FB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3602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58375-B209-401F-A569-67C3DF8558A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A3679-02AB-4F8D-B546-6025E743FB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3227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5000">
              <a:schemeClr val="bg1"/>
            </a:gs>
            <a:gs pos="85000">
              <a:srgbClr val="FFFF00"/>
            </a:gs>
            <a:gs pos="100000">
              <a:srgbClr val="FFC000"/>
            </a:gs>
            <a:gs pos="65000">
              <a:schemeClr val="accent4">
                <a:lumMod val="40000"/>
                <a:lumOff val="60000"/>
              </a:schemeClr>
            </a:gs>
            <a:gs pos="48000">
              <a:schemeClr val="accent4">
                <a:lumMod val="20000"/>
                <a:lumOff val="8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prstTxWarp prst="textWave1">
              <a:avLst/>
            </a:prstTxWarp>
            <a:normAutofit/>
          </a:bodyPr>
          <a:lstStyle/>
          <a:p>
            <a:r>
              <a:rPr lang="zh-TW" altLang="en-US" sz="7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66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猜謎的時間到了！</a:t>
            </a:r>
            <a:endParaRPr lang="zh-TW" altLang="en-US" sz="7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66FF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25880" y="3676832"/>
            <a:ext cx="6858000" cy="1655762"/>
          </a:xfrm>
          <a:gradFill>
            <a:gsLst>
              <a:gs pos="25000">
                <a:schemeClr val="bg1"/>
              </a:gs>
              <a:gs pos="85000">
                <a:srgbClr val="FFFF00"/>
              </a:gs>
              <a:gs pos="100000">
                <a:srgbClr val="FFC000"/>
              </a:gs>
              <a:gs pos="65000">
                <a:schemeClr val="accent4">
                  <a:lumMod val="40000"/>
                  <a:lumOff val="60000"/>
                </a:schemeClr>
              </a:gs>
              <a:gs pos="48000">
                <a:schemeClr val="accent4">
                  <a:lumMod val="20000"/>
                  <a:lumOff val="80000"/>
                </a:schemeClr>
              </a:gs>
            </a:gsLst>
            <a:path path="circle">
              <a:fillToRect l="100000" t="100000"/>
            </a:path>
          </a:gradFill>
        </p:spPr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2978332" y="5499463"/>
            <a:ext cx="2050868" cy="1058091"/>
          </a:xfrm>
          <a:prstGeom prst="roundRect">
            <a:avLst>
              <a:gd name="adj" fmla="val 10494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FF00"/>
                </a:solidFill>
              </a:rPr>
              <a:t>開始</a:t>
            </a:r>
            <a:endParaRPr lang="zh-TW" alt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956176"/>
      </p:ext>
    </p:extLst>
  </p:cSld>
  <p:clrMapOvr>
    <a:masterClrMapping/>
  </p:clrMapOvr>
  <p:transition spd="slow">
    <p:push dir="u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98466" y="1565955"/>
            <a:ext cx="7886700" cy="1325563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我最喜歡做甚麼事情？</a:t>
            </a:r>
            <a:endParaRPr lang="zh-TW" altLang="en-US" sz="6000" dirty="0">
              <a:solidFill>
                <a:srgbClr val="FFC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1128849" y="3823675"/>
            <a:ext cx="2050868" cy="1058091"/>
          </a:xfrm>
          <a:prstGeom prst="roundRect">
            <a:avLst>
              <a:gd name="adj" fmla="val 10494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FF00"/>
                </a:solidFill>
              </a:rPr>
              <a:t>跑</a:t>
            </a:r>
            <a:r>
              <a:rPr lang="zh-TW" altLang="en-US" sz="4000" dirty="0">
                <a:solidFill>
                  <a:srgbClr val="FFFF00"/>
                </a:solidFill>
              </a:rPr>
              <a:t>步</a:t>
            </a:r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6035040" y="2899000"/>
            <a:ext cx="2050868" cy="1058091"/>
          </a:xfrm>
          <a:prstGeom prst="roundRect">
            <a:avLst>
              <a:gd name="adj" fmla="val 10494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FF00"/>
                </a:solidFill>
              </a:rPr>
              <a:t>彈</a:t>
            </a:r>
            <a:r>
              <a:rPr lang="zh-TW" altLang="en-US" sz="4000" dirty="0">
                <a:solidFill>
                  <a:srgbClr val="FFFF00"/>
                </a:solidFill>
              </a:rPr>
              <a:t>鋼琴</a:t>
            </a: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3547654" y="3294630"/>
            <a:ext cx="1990998" cy="1058091"/>
          </a:xfrm>
          <a:prstGeom prst="roundRect">
            <a:avLst>
              <a:gd name="adj" fmla="val 10494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FF00"/>
                </a:solidFill>
              </a:rPr>
              <a:t>看電視</a:t>
            </a:r>
            <a:endParaRPr lang="zh-TW" alt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343780"/>
      </p:ext>
    </p:extLst>
  </p:cSld>
  <p:clrMapOvr>
    <a:masterClrMapping/>
  </p:clrMapOvr>
  <p:transition spd="med">
    <p:pull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587829" y="1018902"/>
            <a:ext cx="3931920" cy="33832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答錯了，再接再厲！</a:t>
            </a:r>
            <a:endParaRPr lang="zh-TW" altLang="en-US" sz="32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8765" y="1999978"/>
            <a:ext cx="3448050" cy="3981450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1233352" y="4376053"/>
            <a:ext cx="2050868" cy="1058091"/>
          </a:xfrm>
          <a:prstGeom prst="roundRect">
            <a:avLst>
              <a:gd name="adj" fmla="val 10494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FF00"/>
                </a:solidFill>
              </a:rPr>
              <a:t>重來</a:t>
            </a:r>
            <a:endParaRPr lang="zh-TW" alt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191325"/>
      </p:ext>
    </p:extLst>
  </p:cSld>
  <p:clrMapOvr>
    <a:masterClrMapping/>
  </p:clrMapOvr>
  <p:transition spd="slow">
    <p:randomBar dir="vert"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39" y="2024878"/>
            <a:ext cx="3324225" cy="4467225"/>
          </a:xfrm>
          <a:prstGeom prst="rect">
            <a:avLst/>
          </a:prstGeom>
        </p:spPr>
      </p:pic>
      <p:sp>
        <p:nvSpPr>
          <p:cNvPr id="3" name="五角星形 2"/>
          <p:cNvSpPr/>
          <p:nvPr/>
        </p:nvSpPr>
        <p:spPr>
          <a:xfrm>
            <a:off x="2377441" y="783772"/>
            <a:ext cx="5551714" cy="3788228"/>
          </a:xfrm>
          <a:prstGeom prst="star5">
            <a:avLst>
              <a:gd name="adj" fmla="val 22252"/>
              <a:gd name="hf" fmla="val 105146"/>
              <a:gd name="vf" fmla="val 1105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答對了</a:t>
            </a:r>
            <a:r>
              <a:rPr lang="zh-TW" altLang="en-US" sz="4000" dirty="0" smtClean="0"/>
              <a:t>，你</a:t>
            </a:r>
            <a:r>
              <a:rPr lang="zh-TW" altLang="en-US" sz="4000" dirty="0" smtClean="0"/>
              <a:t>好厲害！</a:t>
            </a:r>
            <a:endParaRPr lang="zh-TW" altLang="en-US" sz="4000" dirty="0"/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900828" y="4944427"/>
            <a:ext cx="2050868" cy="1058091"/>
          </a:xfrm>
          <a:prstGeom prst="roundRect">
            <a:avLst>
              <a:gd name="adj" fmla="val 10494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FF00"/>
                </a:solidFill>
              </a:rPr>
              <a:t>再見囉！</a:t>
            </a:r>
            <a:endParaRPr lang="zh-TW" alt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8255631"/>
      </p:ext>
    </p:extLst>
  </p:cSld>
  <p:clrMapOvr>
    <a:masterClrMapping/>
  </p:clrMapOvr>
  <p:transition spd="slow">
    <p:randomBar dir="vert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99</TotalTime>
  <Words>35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猜謎的時間到了！</vt:lpstr>
      <vt:lpstr>我最喜歡做甚麼事情？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猜謎的時間到了</dc:title>
  <dc:creator>Windows 使用者</dc:creator>
  <cp:lastModifiedBy>Windows 使用者</cp:lastModifiedBy>
  <cp:revision>12</cp:revision>
  <dcterms:created xsi:type="dcterms:W3CDTF">2019-11-11T05:40:30Z</dcterms:created>
  <dcterms:modified xsi:type="dcterms:W3CDTF">2019-11-25T06:06:00Z</dcterms:modified>
</cp:coreProperties>
</file>