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452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14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314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66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3929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284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971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215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39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6931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066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5AD2F-AD8C-468A-8AA4-D48A616236B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6E429-3091-483E-8901-60784EE65D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8613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50000">
              <a:srgbClr val="FFFF00"/>
            </a:gs>
            <a:gs pos="71000">
              <a:srgbClr val="92D050"/>
            </a:gs>
            <a:gs pos="29000">
              <a:srgbClr val="7030A0"/>
            </a:gs>
            <a:gs pos="100000">
              <a:srgbClr val="FF8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CurveDown">
              <a:avLst/>
            </a:prstTxWarp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 smtClean="0">
                <a:ln/>
                <a:solidFill>
                  <a:schemeClr val="accent4"/>
                </a:solidFill>
              </a:rPr>
              <a:t>大家快來猜謎吧！</a:t>
            </a:r>
            <a:endParaRPr lang="zh-TW" altLang="en-US" b="1" dirty="0">
              <a:ln/>
              <a:solidFill>
                <a:schemeClr val="accent4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/>
          <p:cNvSpPr/>
          <p:nvPr/>
        </p:nvSpPr>
        <p:spPr>
          <a:xfrm>
            <a:off x="3108960" y="5512526"/>
            <a:ext cx="2090057" cy="11364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  <a:hlinkClick r:id="" action="ppaction://hlinkshowjump?jump=nextslide"/>
              </a:rPr>
              <a:t>開</a:t>
            </a:r>
            <a:r>
              <a:rPr lang="zh-TW" altLang="en-US" sz="4000" dirty="0">
                <a:solidFill>
                  <a:srgbClr val="FFFF00"/>
                </a:solidFill>
                <a:hlinkClick r:id="" action="ppaction://hlinkshowjump?jump=nextslide"/>
              </a:rPr>
              <a:t>始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161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>
        <p:sndAc>
          <p:stSnd>
            <p:snd r:embed="rId2" name="type.wav"/>
          </p:stSnd>
        </p:sndAc>
      </p:transition>
    </mc:Choice>
    <mc:Fallback>
      <p:transition advClick="0"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16931"/>
            <a:ext cx="6973933" cy="493388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請問我最喜歡的食物甚麼？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83948" y="5594414"/>
            <a:ext cx="2090057" cy="11364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糖果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939246" y="5594414"/>
            <a:ext cx="2090057" cy="11364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巧</a:t>
            </a:r>
            <a:r>
              <a:rPr lang="zh-TW" altLang="en-US" sz="4000" dirty="0">
                <a:solidFill>
                  <a:srgbClr val="FFFF00"/>
                </a:solidFill>
              </a:rPr>
              <a:t>克</a:t>
            </a:r>
            <a:r>
              <a:rPr lang="zh-TW" altLang="en-US" sz="4000" dirty="0" smtClean="0">
                <a:solidFill>
                  <a:srgbClr val="FFFF00"/>
                </a:solidFill>
              </a:rPr>
              <a:t>力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628650" y="5594414"/>
            <a:ext cx="2090057" cy="11364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餅乾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098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camera.wav"/>
          </p:stSnd>
        </p:sndAc>
      </p:transition>
    </mc:Choice>
    <mc:Fallback>
      <p:transition spd="slow" advClick="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058090" y="809899"/>
            <a:ext cx="3944983" cy="361841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你答錯了</a:t>
            </a:r>
            <a:endParaRPr lang="zh-TW" altLang="en-US" sz="2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171" y="1136470"/>
            <a:ext cx="4010298" cy="4965245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3108960" y="5512526"/>
            <a:ext cx="2090057" cy="11364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  <a:hlinkClick r:id="" action="ppaction://hlinkshowjump?jump=previousslide"/>
              </a:rPr>
              <a:t>重新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527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14:prism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1515291" y="1254035"/>
            <a:ext cx="2860765" cy="20116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恭喜你，答對了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104" y="1384664"/>
            <a:ext cx="4898570" cy="5278618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3200400" y="5526814"/>
            <a:ext cx="2090057" cy="11364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  <a:hlinkClick r:id="" action="ppaction://hlinkshowjump?jump=endshow"/>
              </a:rPr>
              <a:t>結束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267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30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Theme</vt:lpstr>
      <vt:lpstr>大家快來猜謎吧！</vt:lpstr>
      <vt:lpstr>請問我最喜歡的食物甚麼？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ㄉ</dc:title>
  <dc:creator>Windows 使用者</dc:creator>
  <cp:lastModifiedBy>Windows 使用者</cp:lastModifiedBy>
  <cp:revision>14</cp:revision>
  <dcterms:created xsi:type="dcterms:W3CDTF">2019-11-11T05:40:28Z</dcterms:created>
  <dcterms:modified xsi:type="dcterms:W3CDTF">2019-11-25T06:10:31Z</dcterms:modified>
</cp:coreProperties>
</file>