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254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206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538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4161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999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597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831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960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414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126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7530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8A510-5FFF-44B8-815B-E4E881BB55F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43BDD-B95E-42DC-9066-E63D2625A4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294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92D050"/>
            </a:gs>
            <a:gs pos="0">
              <a:srgbClr val="FFFF00"/>
            </a:gs>
            <a:gs pos="89000">
              <a:srgbClr val="00B0F0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033599" y="2442121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一起來</a:t>
            </a:r>
            <a:r>
              <a:rPr lang="zh-TW" altLang="en-US" sz="88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動腦</a:t>
            </a:r>
            <a:endParaRPr lang="zh-TW" altLang="en-US" sz="88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加號 4"/>
          <p:cNvSpPr/>
          <p:nvPr/>
        </p:nvSpPr>
        <p:spPr>
          <a:xfrm>
            <a:off x="1541418" y="783771"/>
            <a:ext cx="1423851" cy="1214846"/>
          </a:xfrm>
          <a:prstGeom prst="mathPl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減號 5"/>
          <p:cNvSpPr/>
          <p:nvPr/>
        </p:nvSpPr>
        <p:spPr>
          <a:xfrm>
            <a:off x="7093132" y="4937759"/>
            <a:ext cx="1332411" cy="1201150"/>
          </a:xfrm>
          <a:prstGeom prst="mathMinu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乘號 6"/>
          <p:cNvSpPr/>
          <p:nvPr/>
        </p:nvSpPr>
        <p:spPr>
          <a:xfrm>
            <a:off x="233499" y="4702629"/>
            <a:ext cx="1582238" cy="1690056"/>
          </a:xfrm>
          <a:prstGeom prst="mathMultiply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除號 7"/>
          <p:cNvSpPr/>
          <p:nvPr/>
        </p:nvSpPr>
        <p:spPr>
          <a:xfrm>
            <a:off x="5238206" y="300446"/>
            <a:ext cx="1750423" cy="1188720"/>
          </a:xfrm>
          <a:prstGeom prst="mathDivid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3278777" y="5107577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48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87489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drap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7737" y="2611938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我最喜歡的電影是什麼</a:t>
            </a:r>
            <a:r>
              <a:rPr lang="en-US" altLang="zh-TW" dirty="0" smtClean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solidFill>
                <a:srgbClr val="92D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278777" y="5107577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獅子</a:t>
            </a:r>
            <a:r>
              <a:rPr lang="zh-TW" altLang="en-US" sz="3600" dirty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王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87977" y="5107577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動物方程式</a:t>
            </a:r>
            <a:endParaRPr lang="zh-TW" altLang="en-US" sz="24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869577" y="5107577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阿拉丁</a:t>
            </a:r>
            <a:endParaRPr lang="zh-TW" altLang="en-US" sz="4000" dirty="0">
              <a:solidFill>
                <a:srgbClr val="00B0F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66471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509450" y="1005840"/>
            <a:ext cx="5525589" cy="3840481"/>
          </a:xfrm>
          <a:prstGeom prst="irregularSeal2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5400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solidFill>
                <a:srgbClr val="C0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703" y="2444058"/>
            <a:ext cx="2813745" cy="2820273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278777" y="5107577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重</a:t>
            </a:r>
            <a:r>
              <a:rPr lang="zh-TW" altLang="en-US" sz="4800" dirty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新</a:t>
            </a:r>
          </a:p>
        </p:txBody>
      </p:sp>
    </p:spTree>
    <p:extLst>
      <p:ext uri="{BB962C8B-B14F-4D97-AF65-F5344CB8AC3E}">
        <p14:creationId xmlns:p14="http://schemas.microsoft.com/office/powerpoint/2010/main" val="1728567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" y="0"/>
            <a:ext cx="9144000" cy="68580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480558" y="862148"/>
            <a:ext cx="4127864" cy="3161211"/>
          </a:xfrm>
          <a:prstGeom prst="wedgeEllipseCallout">
            <a:avLst>
              <a:gd name="adj1" fmla="val -51529"/>
              <a:gd name="adj2" fmla="val 3977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4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44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真</a:t>
            </a:r>
            <a:r>
              <a:rPr lang="zh-TW" altLang="en-US" sz="4400" dirty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厲害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45" y="2315526"/>
            <a:ext cx="3490913" cy="37814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049485" y="5307553"/>
            <a:ext cx="1959429" cy="103133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B0F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結束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444138" y="308676"/>
            <a:ext cx="3396340" cy="2006849"/>
          </a:xfrm>
          <a:prstGeom prst="wedgeEllipseCallout">
            <a:avLst>
              <a:gd name="adj1" fmla="val -57366"/>
              <a:gd name="adj2" fmla="val 28949"/>
            </a:avLst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206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但你是用猜的嗎</a:t>
            </a:r>
            <a:r>
              <a:rPr lang="en-US" altLang="zh-TW" sz="3600" dirty="0" smtClean="0">
                <a:solidFill>
                  <a:srgbClr val="00206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sz="3600" dirty="0">
              <a:solidFill>
                <a:srgbClr val="00206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5244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76</TotalTime>
  <Words>36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文鼎甜妞體P</vt:lpstr>
      <vt:lpstr>新細明體</vt:lpstr>
      <vt:lpstr>Arial</vt:lpstr>
      <vt:lpstr>Calibri</vt:lpstr>
      <vt:lpstr>Calibri Light</vt:lpstr>
      <vt:lpstr>Office 佈景主題</vt:lpstr>
      <vt:lpstr>一起來動腦</vt:lpstr>
      <vt:lpstr>我最喜歡的電影是什麼?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一起來動腦</dc:title>
  <dc:creator>Windows 使用者</dc:creator>
  <cp:lastModifiedBy>Windows 使用者</cp:lastModifiedBy>
  <cp:revision>8</cp:revision>
  <dcterms:created xsi:type="dcterms:W3CDTF">2019-11-18T05:35:34Z</dcterms:created>
  <dcterms:modified xsi:type="dcterms:W3CDTF">2019-11-25T06:12:59Z</dcterms:modified>
</cp:coreProperties>
</file>