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932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826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0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61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07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207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1074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68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770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88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683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71B9C-4DC9-4F2D-80DF-6E5BFB954B9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077D-104C-4187-A70E-E2EF876A2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58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rgbClr val="00B0F0"/>
            </a:gs>
            <a:gs pos="46000">
              <a:srgbClr val="FFC000"/>
            </a:gs>
            <a:gs pos="80000">
              <a:srgbClr val="92D050"/>
            </a:gs>
          </a:gsLst>
          <a:lin ang="8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行書" panose="020B0609010101010101" pitchFamily="49" charset="-120"/>
                <a:ea typeface="文鼎中行書" panose="020B0609010101010101" pitchFamily="49" charset="-120"/>
              </a:rPr>
              <a:t>大家來動動腦</a:t>
            </a:r>
            <a:endParaRPr lang="zh-TW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631474" y="5257800"/>
            <a:ext cx="1881051" cy="9601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  <a:hlinkClick r:id="" action="ppaction://hlinkshowjump?jump=nextslide"/>
              </a:rPr>
              <a:t>開始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714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30923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請問我最喜歡跳什麼舞</a:t>
            </a:r>
            <a:r>
              <a:rPr lang="en-US" altLang="zh-TW" sz="5400" dirty="0" smtClean="0"/>
              <a:t>?</a:t>
            </a:r>
            <a:endParaRPr lang="zh-TW" altLang="en-US" sz="5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494210" y="4820194"/>
            <a:ext cx="2161903" cy="10097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</a:rPr>
              <a:t>肚皮舞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141343" y="4794703"/>
            <a:ext cx="2243546" cy="99667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rgbClr val="002060"/>
                </a:solidFill>
              </a:rPr>
              <a:t>MV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5870120" y="4826725"/>
            <a:ext cx="2243546" cy="99667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</a:rPr>
              <a:t>芭蕾舞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0467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580606" y="1502227"/>
            <a:ext cx="4323805" cy="3461657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</a:rPr>
              <a:t>答錯了</a:t>
            </a:r>
            <a:r>
              <a:rPr lang="en-US" altLang="zh-TW" sz="4000" dirty="0" smtClean="0">
                <a:solidFill>
                  <a:schemeClr val="accent1">
                    <a:lumMod val="75000"/>
                  </a:schemeClr>
                </a:solidFill>
              </a:rPr>
              <a:t>!</a:t>
            </a:r>
            <a:endParaRPr lang="zh-TW" alt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411" y="2664823"/>
            <a:ext cx="2116183" cy="242969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341913" y="5094514"/>
            <a:ext cx="2161903" cy="10097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</a:rPr>
              <a:t>重</a:t>
            </a:r>
            <a:r>
              <a:rPr lang="zh-TW" altLang="en-US" sz="4800" dirty="0">
                <a:solidFill>
                  <a:srgbClr val="002060"/>
                </a:solidFill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8023549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1502229" y="836023"/>
            <a:ext cx="2547257" cy="1554480"/>
          </a:xfrm>
          <a:prstGeom prst="cloudCallout">
            <a:avLst>
              <a:gd name="adj1" fmla="val 37871"/>
              <a:gd name="adj2" fmla="val 7292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</a:rPr>
              <a:t>答對了，你真棒</a:t>
            </a:r>
            <a:endParaRPr lang="zh-TW" alt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486" y="2220686"/>
            <a:ext cx="1594757" cy="1883447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341913" y="5094514"/>
            <a:ext cx="2161903" cy="10097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</a:rPr>
              <a:t>再見</a:t>
            </a:r>
            <a:r>
              <a:rPr lang="en-US" altLang="zh-TW" sz="4800" dirty="0" smtClean="0">
                <a:solidFill>
                  <a:srgbClr val="002060"/>
                </a:solidFill>
              </a:rPr>
              <a:t>!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3384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文鼎中行書</vt:lpstr>
      <vt:lpstr>清松手寫體2</vt:lpstr>
      <vt:lpstr>新細明體</vt:lpstr>
      <vt:lpstr>Arial</vt:lpstr>
      <vt:lpstr>Calibri</vt:lpstr>
      <vt:lpstr>Calibri Light</vt:lpstr>
      <vt:lpstr>Office 佈景主題</vt:lpstr>
      <vt:lpstr>大家來動動腦</vt:lpstr>
      <vt:lpstr>請問我最喜歡跳什麼舞?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13</cp:revision>
  <dcterms:created xsi:type="dcterms:W3CDTF">2019-11-11T05:40:47Z</dcterms:created>
  <dcterms:modified xsi:type="dcterms:W3CDTF">2019-11-25T06:13:37Z</dcterms:modified>
</cp:coreProperties>
</file>