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1C5E"/>
    <a:srgbClr val="122D46"/>
    <a:srgbClr val="A86ED4"/>
    <a:srgbClr val="25C6FF"/>
    <a:srgbClr val="8BE1FF"/>
    <a:srgbClr val="0085B4"/>
    <a:srgbClr val="FB978D"/>
    <a:srgbClr val="FF66CC"/>
    <a:srgbClr val="23064E"/>
    <a:srgbClr val="AFE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6585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818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9047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2859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89632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96267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90579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01813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9273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9324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78847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3F88B-6345-4768-9D36-D2E320D186F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3152F-E7B2-4127-8BE2-31CC8F3A0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499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</p:transition>
    </mc:Choice>
    <mc:Fallback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0">
              <a:srgbClr val="A86ED4"/>
            </a:gs>
            <a:gs pos="51000">
              <a:srgbClr val="8BE1FF"/>
            </a:gs>
            <a:gs pos="0">
              <a:srgbClr val="FF66CC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94360" y="1383621"/>
            <a:ext cx="7772400" cy="2387600"/>
          </a:xfrm>
          <a:ln>
            <a:noFill/>
          </a:ln>
        </p:spPr>
        <p:txBody>
          <a:bodyPr>
            <a:normAutofit fontScale="90000"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 smtClean="0">
                <a:ln/>
                <a:solidFill>
                  <a:schemeClr val="accent4"/>
                </a:solidFill>
              </a:rPr>
              <a:t>大家來動動腦</a:t>
            </a:r>
            <a:r>
              <a:rPr lang="en-US" altLang="zh-TW" b="1" dirty="0" smtClean="0">
                <a:ln/>
                <a:solidFill>
                  <a:schemeClr val="accent4"/>
                </a:solidFill>
              </a:rPr>
              <a:t/>
            </a:r>
            <a:br>
              <a:rPr lang="en-US" altLang="zh-TW" b="1" dirty="0" smtClean="0">
                <a:ln/>
                <a:solidFill>
                  <a:schemeClr val="accent4"/>
                </a:solidFill>
              </a:rPr>
            </a:br>
            <a:r>
              <a:rPr lang="zh-TW" altLang="en-US" b="1" dirty="0" smtClean="0">
                <a:ln/>
                <a:solidFill>
                  <a:schemeClr val="accent4"/>
                </a:solidFill>
              </a:rPr>
              <a:t>猜猜看</a:t>
            </a:r>
            <a:r>
              <a:rPr lang="en-US" altLang="zh-TW" b="1" dirty="0" smtClean="0">
                <a:ln/>
                <a:solidFill>
                  <a:schemeClr val="accent4"/>
                </a:solidFill>
              </a:rPr>
              <a:t>!</a:t>
            </a:r>
            <a:r>
              <a:rPr lang="zh-TW" altLang="en-US" b="1" dirty="0" smtClean="0">
                <a:ln/>
                <a:solidFill>
                  <a:schemeClr val="accent4"/>
                </a:solidFill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zh-TW" altLang="en-US" b="1" dirty="0">
                <a:ln/>
                <a:solidFill>
                  <a:schemeClr val="accent4"/>
                </a:solidFill>
              </a:rPr>
              <a:t/>
            </a:r>
            <a:br>
              <a:rPr lang="zh-TW" altLang="en-US" b="1" dirty="0">
                <a:ln/>
                <a:solidFill>
                  <a:schemeClr val="accent4"/>
                </a:solidFill>
              </a:rPr>
            </a:br>
            <a:endParaRPr lang="zh-TW" altLang="en-US" b="1" dirty="0">
              <a:ln/>
              <a:solidFill>
                <a:schemeClr val="accent4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59182" y="4846320"/>
            <a:ext cx="2893423" cy="1175975"/>
          </a:xfrm>
          <a:prstGeom prst="roundRect">
            <a:avLst>
              <a:gd name="adj" fmla="val 30460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85B4"/>
                </a:solidFill>
              </a:rPr>
              <a:t>*開始*</a:t>
            </a:r>
            <a:endParaRPr lang="zh-TW" altLang="en-US" sz="3600" dirty="0">
              <a:solidFill>
                <a:srgbClr val="0085B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6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drumroll.wav"/>
          </p:stSnd>
        </p:sndAc>
      </p:transition>
    </mc:Choice>
    <mc:Fallback>
      <p:transition spd="slow" advClick="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7929" y="260622"/>
            <a:ext cx="7886700" cy="1325563"/>
          </a:xfrm>
        </p:spPr>
        <p:txBody>
          <a:bodyPr/>
          <a:lstStyle/>
          <a:p>
            <a:r>
              <a:rPr lang="zh-TW" altLang="en-US" sz="4000" dirty="0" smtClean="0">
                <a:solidFill>
                  <a:srgbClr val="FF66CC"/>
                </a:solidFill>
              </a:rPr>
              <a:t>請問</a:t>
            </a:r>
            <a:r>
              <a:rPr lang="zh-TW" altLang="en-US" dirty="0" smtClean="0">
                <a:solidFill>
                  <a:srgbClr val="7030A0"/>
                </a:solidFill>
              </a:rPr>
              <a:t>我最喜歡</a:t>
            </a:r>
            <a:r>
              <a:rPr lang="zh-TW" altLang="en-US" sz="4000" dirty="0" smtClean="0">
                <a:solidFill>
                  <a:srgbClr val="FF66CC"/>
                </a:solidFill>
              </a:rPr>
              <a:t>的</a:t>
            </a:r>
            <a:r>
              <a:rPr lang="zh-TW" altLang="en-US" dirty="0" smtClean="0">
                <a:solidFill>
                  <a:srgbClr val="7030A0"/>
                </a:solidFill>
              </a:rPr>
              <a:t>食物</a:t>
            </a:r>
            <a:r>
              <a:rPr lang="zh-TW" altLang="en-US" sz="4000" dirty="0" smtClean="0">
                <a:solidFill>
                  <a:srgbClr val="FF66CC"/>
                </a:solidFill>
              </a:rPr>
              <a:t>是</a:t>
            </a:r>
            <a:r>
              <a:rPr lang="zh-TW" altLang="en-US" sz="4000" dirty="0" smtClean="0">
                <a:solidFill>
                  <a:srgbClr val="FF66CC"/>
                </a:solidFill>
              </a:rPr>
              <a:t>什麼</a:t>
            </a:r>
            <a:r>
              <a:rPr lang="en-US" altLang="zh-TW" sz="4000" dirty="0">
                <a:solidFill>
                  <a:srgbClr val="FF66CC"/>
                </a:solidFill>
              </a:rPr>
              <a:t>?</a:t>
            </a:r>
            <a:endParaRPr lang="zh-TW" altLang="en-US" sz="4000" dirty="0">
              <a:solidFill>
                <a:srgbClr val="FF66CC"/>
              </a:solidFill>
            </a:endParaRPr>
          </a:p>
        </p:txBody>
      </p:sp>
      <p:sp>
        <p:nvSpPr>
          <p:cNvPr id="4" name="雲朵形 3">
            <a:hlinkClick r:id="rId4" action="ppaction://hlinksldjump"/>
          </p:cNvPr>
          <p:cNvSpPr/>
          <p:nvPr/>
        </p:nvSpPr>
        <p:spPr>
          <a:xfrm rot="21209945">
            <a:off x="1789610" y="4129586"/>
            <a:ext cx="2495006" cy="1410789"/>
          </a:xfrm>
          <a:prstGeom prst="cloud">
            <a:avLst/>
          </a:prstGeom>
          <a:solidFill>
            <a:srgbClr val="25C6FF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7030A0"/>
                </a:solidFill>
              </a:rPr>
              <a:t>馬鈴薯</a:t>
            </a:r>
            <a:endParaRPr lang="zh-TW" altLang="en-US" sz="3600" dirty="0">
              <a:solidFill>
                <a:srgbClr val="7030A0"/>
              </a:solidFill>
            </a:endParaRPr>
          </a:p>
        </p:txBody>
      </p:sp>
      <p:sp>
        <p:nvSpPr>
          <p:cNvPr id="5" name="雲朵形 4">
            <a:hlinkClick r:id="" action="ppaction://hlinkshowjump?jump=nextslide"/>
          </p:cNvPr>
          <p:cNvSpPr/>
          <p:nvPr/>
        </p:nvSpPr>
        <p:spPr>
          <a:xfrm rot="1014498">
            <a:off x="1223551" y="2084137"/>
            <a:ext cx="2495006" cy="1410789"/>
          </a:xfrm>
          <a:prstGeom prst="cloud">
            <a:avLst/>
          </a:prstGeom>
          <a:solidFill>
            <a:srgbClr val="25C6FF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122D46"/>
                </a:solidFill>
              </a:rPr>
              <a:t>魚</a:t>
            </a:r>
            <a:endParaRPr lang="zh-TW" altLang="en-US" sz="3600" dirty="0">
              <a:solidFill>
                <a:srgbClr val="122D46"/>
              </a:solidFill>
            </a:endParaRPr>
          </a:p>
        </p:txBody>
      </p:sp>
      <p:sp>
        <p:nvSpPr>
          <p:cNvPr id="6" name="雲朵形 5"/>
          <p:cNvSpPr/>
          <p:nvPr/>
        </p:nvSpPr>
        <p:spPr>
          <a:xfrm rot="21209945">
            <a:off x="4615536" y="2155057"/>
            <a:ext cx="2495006" cy="1410789"/>
          </a:xfrm>
          <a:prstGeom prst="cloud">
            <a:avLst/>
          </a:prstGeom>
          <a:solidFill>
            <a:srgbClr val="25C6FF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6">
                    <a:lumMod val="75000"/>
                  </a:schemeClr>
                </a:solidFill>
              </a:rPr>
              <a:t>滷蛋</a:t>
            </a:r>
            <a:endParaRPr lang="zh-TW" altLang="en-US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雲朵形 6"/>
          <p:cNvSpPr/>
          <p:nvPr/>
        </p:nvSpPr>
        <p:spPr>
          <a:xfrm rot="1362999">
            <a:off x="5630091" y="4129585"/>
            <a:ext cx="2495006" cy="1410789"/>
          </a:xfrm>
          <a:prstGeom prst="cloud">
            <a:avLst/>
          </a:prstGeom>
          <a:solidFill>
            <a:srgbClr val="25C6FF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2">
                    <a:lumMod val="75000"/>
                  </a:schemeClr>
                </a:solidFill>
              </a:rPr>
              <a:t>白飯</a:t>
            </a:r>
            <a:endParaRPr lang="zh-TW" alt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3546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 rot="474820">
            <a:off x="3688377" y="940524"/>
            <a:ext cx="4833258" cy="4441372"/>
          </a:xfrm>
          <a:prstGeom prst="irregularSeal2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6"/>
                </a:solidFill>
              </a:rPr>
              <a:t>答錯了</a:t>
            </a:r>
            <a:r>
              <a:rPr lang="en-US" altLang="zh-TW" sz="3600" dirty="0" smtClean="0">
                <a:solidFill>
                  <a:schemeClr val="accent6"/>
                </a:solidFill>
              </a:rPr>
              <a:t>!</a:t>
            </a:r>
            <a:endParaRPr lang="zh-TW" altLang="en-US" sz="3600" dirty="0">
              <a:solidFill>
                <a:schemeClr val="accent6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6" y="459132"/>
            <a:ext cx="3749040" cy="5792788"/>
          </a:xfrm>
          <a:prstGeom prst="rect">
            <a:avLst/>
          </a:prstGeom>
        </p:spPr>
      </p:pic>
      <p:sp>
        <p:nvSpPr>
          <p:cNvPr id="5" name="橢圓 4">
            <a:hlinkClick r:id="" action="ppaction://hlinkshowjump?jump=previousslide"/>
          </p:cNvPr>
          <p:cNvSpPr/>
          <p:nvPr/>
        </p:nvSpPr>
        <p:spPr>
          <a:xfrm>
            <a:off x="4298032" y="5538650"/>
            <a:ext cx="1979023" cy="1018903"/>
          </a:xfrm>
          <a:prstGeom prst="ellipse">
            <a:avLst/>
          </a:prstGeom>
          <a:solidFill>
            <a:schemeClr val="tx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重來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198714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心形 3"/>
          <p:cNvSpPr/>
          <p:nvPr/>
        </p:nvSpPr>
        <p:spPr>
          <a:xfrm rot="1482661">
            <a:off x="4598477" y="1802677"/>
            <a:ext cx="3357155" cy="2913018"/>
          </a:xfrm>
          <a:prstGeom prst="heart">
            <a:avLst/>
          </a:prstGeom>
          <a:solidFill>
            <a:srgbClr val="FF66CC"/>
          </a:solidFill>
          <a:ln w="76200">
            <a:solidFill>
              <a:srgbClr val="FF66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7030A0"/>
                </a:solidFill>
              </a:rPr>
              <a:t>答對</a:t>
            </a:r>
            <a:r>
              <a:rPr lang="zh-TW" altLang="en-US" sz="4000" dirty="0" smtClean="0">
                <a:solidFill>
                  <a:srgbClr val="7030A0"/>
                </a:solidFill>
              </a:rPr>
              <a:t>了</a:t>
            </a:r>
            <a:r>
              <a:rPr lang="en-US" altLang="zh-TW" sz="4000" dirty="0" smtClean="0">
                <a:solidFill>
                  <a:srgbClr val="7030A0"/>
                </a:solidFill>
              </a:rPr>
              <a:t>,</a:t>
            </a:r>
            <a:r>
              <a:rPr lang="zh-TW" altLang="en-US" sz="4000" dirty="0" smtClean="0">
                <a:solidFill>
                  <a:srgbClr val="7030A0"/>
                </a:solidFill>
              </a:rPr>
              <a:t>你真棒</a:t>
            </a:r>
            <a:r>
              <a:rPr lang="en-US" altLang="zh-TW" sz="4000" dirty="0" smtClean="0">
                <a:solidFill>
                  <a:srgbClr val="7030A0"/>
                </a:solidFill>
              </a:rPr>
              <a:t>!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7" name="橢圓 6">
            <a:hlinkClick r:id="" action="ppaction://hlinkshowjump?jump=endshow"/>
          </p:cNvPr>
          <p:cNvSpPr/>
          <p:nvPr/>
        </p:nvSpPr>
        <p:spPr>
          <a:xfrm>
            <a:off x="4298032" y="5538650"/>
            <a:ext cx="1979023" cy="1018903"/>
          </a:xfrm>
          <a:prstGeom prst="ellipse">
            <a:avLst/>
          </a:prstGeom>
          <a:solidFill>
            <a:srgbClr val="A86ED4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再見</a:t>
            </a:r>
            <a:r>
              <a:rPr lang="en-US" altLang="zh-TW" sz="3200" dirty="0" smtClean="0"/>
              <a:t>!</a:t>
            </a:r>
            <a:endParaRPr lang="zh-TW" altLang="en-US" sz="32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83" y="1490253"/>
            <a:ext cx="4552950" cy="506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818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37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大家來動動腦 猜猜看!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請問我最喜歡的食物是什麼?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14</cp:revision>
  <dcterms:created xsi:type="dcterms:W3CDTF">2019-11-11T05:40:58Z</dcterms:created>
  <dcterms:modified xsi:type="dcterms:W3CDTF">2019-11-25T06:12:23Z</dcterms:modified>
</cp:coreProperties>
</file>