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403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853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76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32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91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54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4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200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64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0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84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3A1E5-6D10-4007-8A4A-DE066A69AA6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E7076-DF4D-4D87-8CE9-8E07C73A9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633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9000">
              <a:schemeClr val="accent1">
                <a:lumMod val="60000"/>
                <a:lumOff val="40000"/>
              </a:schemeClr>
            </a:gs>
            <a:gs pos="4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257300" y="26125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zh-TW" altLang="en-US" sz="8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大家一起來</a:t>
            </a:r>
            <a:r>
              <a:rPr lang="zh-TW" altLang="en-US" sz="8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猜謎</a:t>
            </a:r>
            <a:endParaRPr lang="zh-TW" altLang="en-US" sz="8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87783" y="4454435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6845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61703" y="26126"/>
            <a:ext cx="6518365" cy="5029200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答錯了！</a:t>
            </a:r>
            <a:endParaRPr lang="zh-TW" altLang="en-US" sz="48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3344092" y="5055326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重</a:t>
            </a:r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來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537" y="2184899"/>
            <a:ext cx="27432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071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綵帶 (向上) 4"/>
          <p:cNvSpPr/>
          <p:nvPr/>
        </p:nvSpPr>
        <p:spPr>
          <a:xfrm>
            <a:off x="1463040" y="444136"/>
            <a:ext cx="5447212" cy="1162595"/>
          </a:xfrm>
          <a:prstGeom prst="ribbon2">
            <a:avLst>
              <a:gd name="adj1" fmla="val 19106"/>
              <a:gd name="adj2" fmla="val 50000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答對了！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995" y="2609850"/>
            <a:ext cx="2733675" cy="4248150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3592284" y="5682342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6718227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257300" y="143056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我喜歡吃什麼食物？</a:t>
            </a:r>
            <a:endParaRPr lang="zh-TW" altLang="en-US" sz="6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487783" y="4454435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焗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烤</a:t>
            </a: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957942" y="4454435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牛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排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013269" y="4467498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火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鍋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957942" y="2934790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棉花糖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6013269" y="2978334"/>
            <a:ext cx="1985554" cy="1045028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義大利麵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3485605" y="2978334"/>
            <a:ext cx="1985554" cy="1023256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冰淇淋</a:t>
            </a:r>
            <a:endParaRPr lang="zh-TW" altLang="en-US" sz="3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07715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29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佈景主題</vt:lpstr>
      <vt:lpstr>大家一起來猜謎</vt:lpstr>
      <vt:lpstr>PowerPoint 簡報</vt:lpstr>
      <vt:lpstr>PowerPoint 簡報</vt:lpstr>
      <vt:lpstr>我喜歡吃什麼食物？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8</cp:revision>
  <dcterms:created xsi:type="dcterms:W3CDTF">2019-11-18T05:37:27Z</dcterms:created>
  <dcterms:modified xsi:type="dcterms:W3CDTF">2019-11-25T06:12:59Z</dcterms:modified>
</cp:coreProperties>
</file>