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DDFF"/>
    <a:srgbClr val="FF9B9B"/>
    <a:srgbClr val="FFFF57"/>
    <a:srgbClr val="FFDC6D"/>
    <a:srgbClr val="FA72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B2B8-64B5-43C5-81DD-2060CB6A97B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C6FD1-6A73-482A-BCBE-8B52A6998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1066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B2B8-64B5-43C5-81DD-2060CB6A97B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C6FD1-6A73-482A-BCBE-8B52A6998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8136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B2B8-64B5-43C5-81DD-2060CB6A97B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C6FD1-6A73-482A-BCBE-8B52A6998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2869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B2B8-64B5-43C5-81DD-2060CB6A97B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C6FD1-6A73-482A-BCBE-8B52A6998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4170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B2B8-64B5-43C5-81DD-2060CB6A97B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C6FD1-6A73-482A-BCBE-8B52A6998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372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B2B8-64B5-43C5-81DD-2060CB6A97B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C6FD1-6A73-482A-BCBE-8B52A6998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2439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B2B8-64B5-43C5-81DD-2060CB6A97B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C6FD1-6A73-482A-BCBE-8B52A6998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7977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B2B8-64B5-43C5-81DD-2060CB6A97B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C6FD1-6A73-482A-BCBE-8B52A6998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1808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B2B8-64B5-43C5-81DD-2060CB6A97B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C6FD1-6A73-482A-BCBE-8B52A6998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0574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B2B8-64B5-43C5-81DD-2060CB6A97B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C6FD1-6A73-482A-BCBE-8B52A6998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7042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B2B8-64B5-43C5-81DD-2060CB6A97B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C6FD1-6A73-482A-BCBE-8B52A6998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0073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4B2B8-64B5-43C5-81DD-2060CB6A97B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C6FD1-6A73-482A-BCBE-8B52A69982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533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chemeClr val="bg1"/>
            </a:gs>
            <a:gs pos="46000">
              <a:srgbClr val="7030A0"/>
            </a:gs>
            <a:gs pos="76000">
              <a:srgbClr val="FA72E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gradFill>
            <a:gsLst>
              <a:gs pos="0">
                <a:schemeClr val="bg1"/>
              </a:gs>
              <a:gs pos="46000">
                <a:srgbClr val="7030A0"/>
              </a:gs>
              <a:gs pos="76000">
                <a:srgbClr val="FA72E0"/>
              </a:gs>
            </a:gsLst>
            <a:path path="shape">
              <a:fillToRect l="50000" t="50000" r="50000" b="50000"/>
            </a:path>
          </a:gradFill>
        </p:spPr>
        <p:txBody>
          <a:bodyPr>
            <a:prstTxWarp prst="textTriangle">
              <a:avLst/>
            </a:prstTxWarp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9600" b="1" dirty="0" smtClean="0">
                <a:ln w="76200">
                  <a:solidFill>
                    <a:schemeClr val="tx1"/>
                  </a:solidFill>
                </a:ln>
                <a:solidFill>
                  <a:srgbClr val="FFFF57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大家來猜謎</a:t>
            </a:r>
            <a:endParaRPr lang="zh-TW" altLang="en-US" sz="9600" b="1" dirty="0">
              <a:ln w="76200">
                <a:solidFill>
                  <a:schemeClr val="tx1"/>
                </a:solidFill>
              </a:ln>
              <a:solidFill>
                <a:srgbClr val="FFFF57"/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24942" y="5349875"/>
            <a:ext cx="2076995" cy="101890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6000" dirty="0">
              <a:solidFill>
                <a:schemeClr val="tx1">
                  <a:lumMod val="95000"/>
                  <a:lumOff val="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3123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3771" y="1698171"/>
            <a:ext cx="7731578" cy="237744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我的星座是甚麼？</a:t>
            </a:r>
            <a:r>
              <a:rPr lang="en-US" altLang="zh-TW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(12</a:t>
            </a:r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月</a:t>
            </a:r>
            <a:r>
              <a:rPr lang="en-US" altLang="zh-TW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)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rId4" action="ppaction://hlinksldjump"/>
          </p:cNvPr>
          <p:cNvSpPr/>
          <p:nvPr/>
        </p:nvSpPr>
        <p:spPr>
          <a:xfrm>
            <a:off x="783770" y="3749034"/>
            <a:ext cx="2076995" cy="101890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射手</a:t>
            </a:r>
          </a:p>
        </p:txBody>
      </p:sp>
      <p:sp>
        <p:nvSpPr>
          <p:cNvPr id="5" name="圓角矩形 4">
            <a:hlinkClick r:id="rId5" action="ppaction://hlinksldjump"/>
          </p:cNvPr>
          <p:cNvSpPr/>
          <p:nvPr/>
        </p:nvSpPr>
        <p:spPr>
          <a:xfrm>
            <a:off x="3611060" y="4990004"/>
            <a:ext cx="2076995" cy="101890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巨蠍</a:t>
            </a:r>
            <a:endParaRPr lang="zh-TW" altLang="en-US" sz="6000" dirty="0">
              <a:solidFill>
                <a:schemeClr val="tx1">
                  <a:lumMod val="95000"/>
                  <a:lumOff val="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圓角矩形 5">
            <a:hlinkClick r:id="rId5" action="ppaction://hlinksldjump"/>
          </p:cNvPr>
          <p:cNvSpPr/>
          <p:nvPr/>
        </p:nvSpPr>
        <p:spPr>
          <a:xfrm>
            <a:off x="6438354" y="4990007"/>
            <a:ext cx="2076995" cy="101890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雙魚</a:t>
            </a:r>
            <a:endParaRPr lang="zh-TW" altLang="en-US" sz="6000" dirty="0">
              <a:solidFill>
                <a:schemeClr val="tx1">
                  <a:lumMod val="95000"/>
                  <a:lumOff val="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7" name="圓角矩形 6">
            <a:hlinkClick r:id="rId5" action="ppaction://hlinksldjump"/>
          </p:cNvPr>
          <p:cNvSpPr/>
          <p:nvPr/>
        </p:nvSpPr>
        <p:spPr>
          <a:xfrm>
            <a:off x="783771" y="4990005"/>
            <a:ext cx="2076995" cy="101890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獅子</a:t>
            </a:r>
            <a:endParaRPr lang="zh-TW" altLang="en-US" sz="6000" dirty="0">
              <a:solidFill>
                <a:schemeClr val="tx1">
                  <a:lumMod val="95000"/>
                  <a:lumOff val="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8" name="圓角矩形 7">
            <a:hlinkClick r:id="rId5" action="ppaction://hlinksldjump"/>
          </p:cNvPr>
          <p:cNvSpPr/>
          <p:nvPr/>
        </p:nvSpPr>
        <p:spPr>
          <a:xfrm>
            <a:off x="3611061" y="3749034"/>
            <a:ext cx="2076995" cy="101890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金</a:t>
            </a:r>
            <a:r>
              <a:rPr lang="zh-TW" alt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牛</a:t>
            </a:r>
            <a:endParaRPr lang="zh-TW" altLang="en-US" sz="6000" dirty="0">
              <a:solidFill>
                <a:schemeClr val="tx1">
                  <a:lumMod val="95000"/>
                  <a:lumOff val="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9" name="圓角矩形 8">
            <a:hlinkClick r:id="rId5" action="ppaction://hlinksldjump"/>
          </p:cNvPr>
          <p:cNvSpPr/>
          <p:nvPr/>
        </p:nvSpPr>
        <p:spPr>
          <a:xfrm>
            <a:off x="6438352" y="3749034"/>
            <a:ext cx="2076995" cy="101890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摩羯</a:t>
            </a:r>
            <a:endParaRPr lang="zh-TW" altLang="en-US" sz="6000" dirty="0">
              <a:solidFill>
                <a:schemeClr val="tx1">
                  <a:lumMod val="95000"/>
                  <a:lumOff val="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51487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push.wav"/>
          </p:stSnd>
        </p:sndAc>
      </p:transition>
    </mc:Choice>
    <mc:Fallback>
      <p:transition spd="slow" advClick="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0" y="130628"/>
            <a:ext cx="4676503" cy="4114800"/>
          </a:xfrm>
          <a:prstGeom prst="irregularSeal1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203" y="1371600"/>
            <a:ext cx="3683457" cy="4374697"/>
          </a:xfrm>
          <a:prstGeom prst="rect">
            <a:avLst/>
          </a:prstGeom>
        </p:spPr>
      </p:pic>
      <p:sp>
        <p:nvSpPr>
          <p:cNvPr id="4" name="圓角矩形 3">
            <a:hlinkClick r:id="rId4" action="ppaction://hlinksldjump"/>
          </p:cNvPr>
          <p:cNvSpPr/>
          <p:nvPr/>
        </p:nvSpPr>
        <p:spPr>
          <a:xfrm>
            <a:off x="3455124" y="5094513"/>
            <a:ext cx="2076995" cy="101890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1640609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9B9B"/>
            </a:gs>
            <a:gs pos="46000">
              <a:srgbClr val="FFFF00"/>
            </a:gs>
            <a:gs pos="94000">
              <a:srgbClr val="AFDD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819" y="1881051"/>
            <a:ext cx="4170181" cy="5427481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2534194" y="5032397"/>
            <a:ext cx="2076995" cy="101890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</a:p>
        </p:txBody>
      </p:sp>
      <p:sp>
        <p:nvSpPr>
          <p:cNvPr id="5" name="綵帶 (向上) 4"/>
          <p:cNvSpPr/>
          <p:nvPr/>
        </p:nvSpPr>
        <p:spPr>
          <a:xfrm>
            <a:off x="1724295" y="509451"/>
            <a:ext cx="4519749" cy="1854926"/>
          </a:xfrm>
          <a:prstGeom prst="ribbon2">
            <a:avLst>
              <a:gd name="adj1" fmla="val 10055"/>
              <a:gd name="adj2" fmla="val 50000"/>
            </a:avLst>
          </a:prstGeom>
          <a:ln w="762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endParaRPr lang="en-US" altLang="zh-TW" sz="54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5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真聰</a:t>
            </a:r>
            <a:r>
              <a:rPr lang="zh-TW" altLang="en-US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明</a:t>
            </a:r>
          </a:p>
        </p:txBody>
      </p:sp>
    </p:spTree>
    <p:extLst>
      <p:ext uri="{BB962C8B-B14F-4D97-AF65-F5344CB8AC3E}">
        <p14:creationId xmlns:p14="http://schemas.microsoft.com/office/powerpoint/2010/main" val="937689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23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文鼎新藝體</vt:lpstr>
      <vt:lpstr>新細明體</vt:lpstr>
      <vt:lpstr>Arial</vt:lpstr>
      <vt:lpstr>Calibri</vt:lpstr>
      <vt:lpstr>Calibri Light</vt:lpstr>
      <vt:lpstr>Office 佈景主題</vt:lpstr>
      <vt:lpstr>大家來猜謎</vt:lpstr>
      <vt:lpstr> 我的星座是甚麼？(12月)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11</cp:revision>
  <dcterms:created xsi:type="dcterms:W3CDTF">2019-11-11T05:40:23Z</dcterms:created>
  <dcterms:modified xsi:type="dcterms:W3CDTF">2019-11-25T06:13:01Z</dcterms:modified>
</cp:coreProperties>
</file>