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25T13:49:18.207" idx="1">
    <p:pos x="6449" y="2864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9700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553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473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867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157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75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882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52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40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973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232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35C94-08FA-4360-BAF5-C53F1074316D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EFD76-686D-4A0F-9624-C7D6682655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04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40000">
              <a:srgbClr val="FF3399"/>
            </a:gs>
            <a:gs pos="89000">
              <a:srgbClr val="FFC000"/>
            </a:gs>
            <a:gs pos="100000">
              <a:schemeClr val="accent2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71154"/>
            <a:ext cx="7772400" cy="1828800"/>
          </a:xfrm>
          <a:noFill/>
        </p:spPr>
        <p:txBody>
          <a:bodyPr>
            <a:prstTxWarp prst="textInflateBottom">
              <a:avLst/>
            </a:prstTxWarp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b="1" dirty="0" smtClean="0">
                <a:ln/>
                <a:gradFill flip="none" rotWithShape="1">
                  <a:gsLst>
                    <a:gs pos="0">
                      <a:srgbClr val="FFFF00">
                        <a:shade val="30000"/>
                        <a:satMod val="115000"/>
                      </a:srgbClr>
                    </a:gs>
                    <a:gs pos="50000">
                      <a:srgbClr val="FFFF00">
                        <a:shade val="67500"/>
                        <a:satMod val="115000"/>
                      </a:srgbClr>
                    </a:gs>
                    <a:gs pos="100000">
                      <a:srgbClr val="FFFF00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一起來猜猜看</a:t>
            </a:r>
            <a:endParaRPr lang="zh-TW" altLang="en-US" b="1" dirty="0">
              <a:ln/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09851" y="5515747"/>
            <a:ext cx="1959429" cy="888274"/>
          </a:xfrm>
          <a:prstGeom prst="roundRect">
            <a:avLst/>
          </a:prstGeom>
          <a:gradFill>
            <a:gsLst>
              <a:gs pos="0">
                <a:srgbClr val="FF0000"/>
              </a:gs>
              <a:gs pos="40000">
                <a:srgbClr val="FF3399"/>
              </a:gs>
              <a:gs pos="89000">
                <a:srgbClr val="FFC000"/>
              </a:gs>
              <a:gs pos="100000">
                <a:schemeClr val="accent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GO!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55700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第</a:t>
            </a:r>
            <a:r>
              <a:rPr lang="zh-TW" altLang="en-US" dirty="0" smtClean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五</a:t>
            </a:r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人格有幾個女性監管者</a:t>
            </a:r>
            <a:r>
              <a:rPr lang="en-US" altLang="zh-TW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?</a:t>
            </a:r>
            <a:endParaRPr lang="zh-TW" altLang="en-US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592285" y="4580543"/>
            <a:ext cx="1959429" cy="888274"/>
          </a:xfrm>
          <a:prstGeom prst="roundRect">
            <a:avLst/>
          </a:prstGeom>
          <a:gradFill>
            <a:gsLst>
              <a:gs pos="0">
                <a:srgbClr val="FF0000"/>
              </a:gs>
              <a:gs pos="40000">
                <a:srgbClr val="FF3399"/>
              </a:gs>
              <a:gs pos="89000">
                <a:srgbClr val="FFC000"/>
              </a:gs>
              <a:gs pos="100000">
                <a:schemeClr val="accent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/>
              <a:t>4</a:t>
            </a:r>
            <a:r>
              <a:rPr lang="zh-TW" altLang="en-US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個</a:t>
            </a:r>
            <a:endParaRPr lang="zh-TW" altLang="en-US" sz="5400" dirty="0"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79173" y="4580543"/>
            <a:ext cx="1959429" cy="888274"/>
          </a:xfrm>
          <a:prstGeom prst="roundRect">
            <a:avLst/>
          </a:prstGeom>
          <a:gradFill>
            <a:gsLst>
              <a:gs pos="0">
                <a:srgbClr val="FF0000"/>
              </a:gs>
              <a:gs pos="40000">
                <a:srgbClr val="FF3399"/>
              </a:gs>
              <a:gs pos="89000">
                <a:srgbClr val="FFC000"/>
              </a:gs>
              <a:gs pos="100000">
                <a:schemeClr val="accent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2</a:t>
            </a:r>
            <a:r>
              <a:rPr lang="zh-TW" altLang="en-US" sz="4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個</a:t>
            </a:r>
            <a:endParaRPr lang="zh-TW" altLang="en-US" sz="4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405397" y="4580543"/>
            <a:ext cx="1959429" cy="888274"/>
          </a:xfrm>
          <a:prstGeom prst="roundRect">
            <a:avLst/>
          </a:prstGeom>
          <a:gradFill>
            <a:gsLst>
              <a:gs pos="0">
                <a:srgbClr val="FF0000"/>
              </a:gs>
              <a:gs pos="40000">
                <a:srgbClr val="FF3399"/>
              </a:gs>
              <a:gs pos="89000">
                <a:srgbClr val="FFC000"/>
              </a:gs>
              <a:gs pos="100000">
                <a:schemeClr val="accent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6</a:t>
            </a:r>
            <a:r>
              <a:rPr lang="zh-TW" altLang="en-US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個</a:t>
            </a:r>
            <a:endParaRPr lang="zh-TW" altLang="en-US" sz="5400" dirty="0"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8692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  <p:sndAc>
          <p:stSnd>
            <p:snd r:embed="rId2" name="suction.wav"/>
          </p:stSnd>
        </p:sndAc>
      </p:transition>
    </mc:Choice>
    <mc:Fallback>
      <p:transition spd="slow" advClick="0">
        <p:checker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31000"/>
              </a:schemeClr>
            </a:gs>
            <a:gs pos="100000">
              <a:schemeClr val="accent1">
                <a:lumMod val="40000"/>
                <a:lumOff val="60000"/>
              </a:schemeClr>
            </a:gs>
            <a:gs pos="84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606117" y="-300447"/>
            <a:ext cx="6622869" cy="5995851"/>
          </a:xfrm>
          <a:prstGeom prst="irregularSeal2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答錯了</a:t>
            </a:r>
            <a:r>
              <a:rPr lang="en-US" altLang="zh-TW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!</a:t>
            </a:r>
            <a:endParaRPr lang="en-US" altLang="zh-TW" sz="5400" dirty="0">
              <a:latin typeface="文鼎中圓" panose="020B0609010101010101" pitchFamily="49" charset="-120"/>
              <a:ea typeface="文鼎中圓" panose="020B0609010101010101" pitchFamily="49" charset="-120"/>
            </a:endParaRPr>
          </a:p>
          <a:p>
            <a:pPr algn="ctr"/>
            <a:r>
              <a:rPr lang="zh-TW" altLang="en-US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真可惜</a:t>
            </a:r>
            <a:r>
              <a:rPr lang="en-US" altLang="zh-TW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!</a:t>
            </a:r>
            <a:endParaRPr lang="zh-TW" altLang="en-US" sz="5400" dirty="0"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758836" y="5525588"/>
            <a:ext cx="1959429" cy="888274"/>
          </a:xfrm>
          <a:prstGeom prst="roundRect">
            <a:avLst/>
          </a:prstGeom>
          <a:gradFill>
            <a:gsLst>
              <a:gs pos="0">
                <a:srgbClr val="FF0000"/>
              </a:gs>
              <a:gs pos="40000">
                <a:srgbClr val="FF3399"/>
              </a:gs>
              <a:gs pos="89000">
                <a:srgbClr val="FFC000"/>
              </a:gs>
              <a:gs pos="100000">
                <a:schemeClr val="accent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重新作答</a:t>
            </a:r>
            <a:endParaRPr lang="zh-TW" altLang="en-US" sz="32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09" y="2254158"/>
            <a:ext cx="2867025" cy="387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336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rgbClr val="00B0F0"/>
            </a:gs>
            <a:gs pos="40000">
              <a:srgbClr val="F26B4B">
                <a:alpha val="74000"/>
              </a:srgbClr>
            </a:gs>
            <a:gs pos="100000">
              <a:srgbClr val="7030A0"/>
            </a:gs>
            <a:gs pos="0">
              <a:srgbClr val="FF339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3590193" y="5717793"/>
            <a:ext cx="1959429" cy="888274"/>
          </a:xfrm>
          <a:prstGeom prst="roundRect">
            <a:avLst/>
          </a:prstGeom>
          <a:gradFill>
            <a:gsLst>
              <a:gs pos="0">
                <a:srgbClr val="FF0000"/>
              </a:gs>
              <a:gs pos="40000">
                <a:srgbClr val="FF3399"/>
              </a:gs>
              <a:gs pos="89000">
                <a:srgbClr val="FFC000"/>
              </a:gs>
              <a:gs pos="100000">
                <a:schemeClr val="accent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離開</a:t>
            </a:r>
            <a:endParaRPr lang="zh-TW" altLang="en-US" sz="5400" dirty="0"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  <p:sp>
        <p:nvSpPr>
          <p:cNvPr id="2" name="綵帶 (弧形向下) 1"/>
          <p:cNvSpPr/>
          <p:nvPr/>
        </p:nvSpPr>
        <p:spPr>
          <a:xfrm>
            <a:off x="1990393" y="428978"/>
            <a:ext cx="5452533" cy="1873955"/>
          </a:xfrm>
          <a:prstGeom prst="ellipseRibbon">
            <a:avLst>
              <a:gd name="adj1" fmla="val 9303"/>
              <a:gd name="adj2" fmla="val 68611"/>
              <a:gd name="adj3" fmla="val 27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TW" altLang="en-US" sz="4000" dirty="0">
                <a:solidFill>
                  <a:prstClr val="whit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000" dirty="0">
                <a:solidFill>
                  <a:prstClr val="whit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lvl="0" algn="ctr"/>
            <a:r>
              <a:rPr lang="zh-TW" altLang="en-US" sz="4000" dirty="0">
                <a:solidFill>
                  <a:prstClr val="whit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你真厲害</a:t>
            </a:r>
            <a:r>
              <a:rPr lang="en-US" altLang="zh-TW" sz="4000" dirty="0">
                <a:solidFill>
                  <a:prstClr val="whit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solidFill>
                <a:prstClr val="white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015" y="1907822"/>
            <a:ext cx="3903287" cy="425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520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39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文鼎中圓</vt:lpstr>
      <vt:lpstr>文鼎特圓</vt:lpstr>
      <vt:lpstr>文鼎甜妞體P</vt:lpstr>
      <vt:lpstr>文鼎新潮ＰＯＰ體P</vt:lpstr>
      <vt:lpstr>新細明體</vt:lpstr>
      <vt:lpstr>Arial</vt:lpstr>
      <vt:lpstr>Calibri</vt:lpstr>
      <vt:lpstr>Calibri Light</vt:lpstr>
      <vt:lpstr>Office 佈景主題</vt:lpstr>
      <vt:lpstr>一起來猜猜看</vt:lpstr>
      <vt:lpstr>第五人格有幾個女性監管者?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藝起來</dc:title>
  <dc:creator>Windows 使用者</dc:creator>
  <cp:lastModifiedBy>Windows 使用者</cp:lastModifiedBy>
  <cp:revision>14</cp:revision>
  <dcterms:created xsi:type="dcterms:W3CDTF">2019-11-11T05:40:17Z</dcterms:created>
  <dcterms:modified xsi:type="dcterms:W3CDTF">2019-11-25T06:13:51Z</dcterms:modified>
</cp:coreProperties>
</file>